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5"/>
  </p:notesMasterIdLst>
  <p:sldIdLst>
    <p:sldId id="257" r:id="rId6"/>
    <p:sldId id="256" r:id="rId7"/>
    <p:sldId id="258" r:id="rId8"/>
    <p:sldId id="261" r:id="rId9"/>
    <p:sldId id="262" r:id="rId10"/>
    <p:sldId id="263" r:id="rId11"/>
    <p:sldId id="259" r:id="rId12"/>
    <p:sldId id="260" r:id="rId13"/>
    <p:sldId id="264" r:id="rId14"/>
  </p:sldIdLst>
  <p:sldSz cx="2743200" cy="3657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32" userDrawn="1">
          <p15:clr>
            <a:srgbClr val="A4A3A4"/>
          </p15:clr>
        </p15:guide>
        <p15:guide id="2" pos="72" userDrawn="1">
          <p15:clr>
            <a:srgbClr val="A4A3A4"/>
          </p15:clr>
        </p15:guide>
        <p15:guide id="3" pos="1656" userDrawn="1">
          <p15:clr>
            <a:srgbClr val="A4A3A4"/>
          </p15:clr>
        </p15:guide>
        <p15:guide id="4" orient="horz" pos="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796D"/>
    <a:srgbClr val="64EADA"/>
    <a:srgbClr val="18B4A1"/>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177" autoAdjust="0"/>
    <p:restoredTop sz="94939" autoAdjust="0"/>
  </p:normalViewPr>
  <p:slideViewPr>
    <p:cSldViewPr snapToGrid="0" showGuides="1">
      <p:cViewPr varScale="1">
        <p:scale>
          <a:sx n="199" d="100"/>
          <a:sy n="199" d="100"/>
        </p:scale>
        <p:origin x="3504" y="144"/>
      </p:cViewPr>
      <p:guideLst>
        <p:guide orient="horz" pos="2232"/>
        <p:guide pos="72"/>
        <p:guide pos="1656"/>
        <p:guide orient="horz" pos="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5A53D4-D9A3-4821-A97A-5F59D39322B9}" type="datetimeFigureOut">
              <a:rPr lang="en-US" smtClean="0"/>
              <a:t>6/2/2022</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A3A27F-5A8C-4FB1-898D-D339E6BFDC18}" type="slidenum">
              <a:rPr lang="en-US" smtClean="0"/>
              <a:t>‹#›</a:t>
            </a:fld>
            <a:endParaRPr lang="en-US"/>
          </a:p>
        </p:txBody>
      </p:sp>
    </p:spTree>
    <p:extLst>
      <p:ext uri="{BB962C8B-B14F-4D97-AF65-F5344CB8AC3E}">
        <p14:creationId xmlns:p14="http://schemas.microsoft.com/office/powerpoint/2010/main" val="1204942693"/>
      </p:ext>
    </p:extLst>
  </p:cSld>
  <p:clrMap bg1="lt1" tx1="dk1" bg2="lt2" tx2="dk2" accent1="accent1" accent2="accent2" accent3="accent3" accent4="accent4" accent5="accent5" accent6="accent6" hlink="hlink" folHlink="folHlink"/>
  <p:notesStyle>
    <a:lvl1pPr marL="0" algn="l" defTabSz="307238" rtl="0" eaLnBrk="1" latinLnBrk="0" hangingPunct="1">
      <a:defRPr sz="403" kern="1200">
        <a:solidFill>
          <a:schemeClr val="tx1"/>
        </a:solidFill>
        <a:latin typeface="+mn-lt"/>
        <a:ea typeface="+mn-ea"/>
        <a:cs typeface="+mn-cs"/>
      </a:defRPr>
    </a:lvl1pPr>
    <a:lvl2pPr marL="153619" algn="l" defTabSz="307238" rtl="0" eaLnBrk="1" latinLnBrk="0" hangingPunct="1">
      <a:defRPr sz="403" kern="1200">
        <a:solidFill>
          <a:schemeClr val="tx1"/>
        </a:solidFill>
        <a:latin typeface="+mn-lt"/>
        <a:ea typeface="+mn-ea"/>
        <a:cs typeface="+mn-cs"/>
      </a:defRPr>
    </a:lvl2pPr>
    <a:lvl3pPr marL="307238" algn="l" defTabSz="307238" rtl="0" eaLnBrk="1" latinLnBrk="0" hangingPunct="1">
      <a:defRPr sz="403" kern="1200">
        <a:solidFill>
          <a:schemeClr val="tx1"/>
        </a:solidFill>
        <a:latin typeface="+mn-lt"/>
        <a:ea typeface="+mn-ea"/>
        <a:cs typeface="+mn-cs"/>
      </a:defRPr>
    </a:lvl3pPr>
    <a:lvl4pPr marL="460858" algn="l" defTabSz="307238" rtl="0" eaLnBrk="1" latinLnBrk="0" hangingPunct="1">
      <a:defRPr sz="403" kern="1200">
        <a:solidFill>
          <a:schemeClr val="tx1"/>
        </a:solidFill>
        <a:latin typeface="+mn-lt"/>
        <a:ea typeface="+mn-ea"/>
        <a:cs typeface="+mn-cs"/>
      </a:defRPr>
    </a:lvl4pPr>
    <a:lvl5pPr marL="614477" algn="l" defTabSz="307238" rtl="0" eaLnBrk="1" latinLnBrk="0" hangingPunct="1">
      <a:defRPr sz="403" kern="1200">
        <a:solidFill>
          <a:schemeClr val="tx1"/>
        </a:solidFill>
        <a:latin typeface="+mn-lt"/>
        <a:ea typeface="+mn-ea"/>
        <a:cs typeface="+mn-cs"/>
      </a:defRPr>
    </a:lvl5pPr>
    <a:lvl6pPr marL="768096" algn="l" defTabSz="307238" rtl="0" eaLnBrk="1" latinLnBrk="0" hangingPunct="1">
      <a:defRPr sz="403" kern="1200">
        <a:solidFill>
          <a:schemeClr val="tx1"/>
        </a:solidFill>
        <a:latin typeface="+mn-lt"/>
        <a:ea typeface="+mn-ea"/>
        <a:cs typeface="+mn-cs"/>
      </a:defRPr>
    </a:lvl6pPr>
    <a:lvl7pPr marL="921715" algn="l" defTabSz="307238" rtl="0" eaLnBrk="1" latinLnBrk="0" hangingPunct="1">
      <a:defRPr sz="403" kern="1200">
        <a:solidFill>
          <a:schemeClr val="tx1"/>
        </a:solidFill>
        <a:latin typeface="+mn-lt"/>
        <a:ea typeface="+mn-ea"/>
        <a:cs typeface="+mn-cs"/>
      </a:defRPr>
    </a:lvl7pPr>
    <a:lvl8pPr marL="1075334" algn="l" defTabSz="307238" rtl="0" eaLnBrk="1" latinLnBrk="0" hangingPunct="1">
      <a:defRPr sz="403" kern="1200">
        <a:solidFill>
          <a:schemeClr val="tx1"/>
        </a:solidFill>
        <a:latin typeface="+mn-lt"/>
        <a:ea typeface="+mn-ea"/>
        <a:cs typeface="+mn-cs"/>
      </a:defRPr>
    </a:lvl8pPr>
    <a:lvl9pPr marL="1228954" algn="l" defTabSz="307238" rtl="0" eaLnBrk="1" latinLnBrk="0" hangingPunct="1">
      <a:defRPr sz="40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A3A27F-5A8C-4FB1-898D-D339E6BFDC18}" type="slidenum">
              <a:rPr lang="en-US" smtClean="0"/>
              <a:t>2</a:t>
            </a:fld>
            <a:endParaRPr lang="en-US"/>
          </a:p>
        </p:txBody>
      </p:sp>
    </p:spTree>
    <p:extLst>
      <p:ext uri="{BB962C8B-B14F-4D97-AF65-F5344CB8AC3E}">
        <p14:creationId xmlns:p14="http://schemas.microsoft.com/office/powerpoint/2010/main" val="2556998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Spanish</a:t>
            </a:r>
          </a:p>
        </p:txBody>
      </p:sp>
      <p:sp>
        <p:nvSpPr>
          <p:cNvPr id="4" name="Slide Number Placeholder 3"/>
          <p:cNvSpPr>
            <a:spLocks noGrp="1"/>
          </p:cNvSpPr>
          <p:nvPr>
            <p:ph type="sldNum" sz="quarter" idx="10"/>
          </p:nvPr>
        </p:nvSpPr>
        <p:spPr/>
        <p:txBody>
          <a:bodyPr/>
          <a:lstStyle/>
          <a:p>
            <a:fld id="{35A3A27F-5A8C-4FB1-898D-D339E6BFDC18}" type="slidenum">
              <a:rPr lang="en-US" smtClean="0"/>
              <a:t>3</a:t>
            </a:fld>
            <a:endParaRPr lang="en-US"/>
          </a:p>
        </p:txBody>
      </p:sp>
    </p:spTree>
    <p:extLst>
      <p:ext uri="{BB962C8B-B14F-4D97-AF65-F5344CB8AC3E}">
        <p14:creationId xmlns:p14="http://schemas.microsoft.com/office/powerpoint/2010/main" val="3336687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Portuguese</a:t>
            </a:r>
          </a:p>
        </p:txBody>
      </p:sp>
      <p:sp>
        <p:nvSpPr>
          <p:cNvPr id="4" name="Slide Number Placeholder 3"/>
          <p:cNvSpPr>
            <a:spLocks noGrp="1"/>
          </p:cNvSpPr>
          <p:nvPr>
            <p:ph type="sldNum" sz="quarter" idx="10"/>
          </p:nvPr>
        </p:nvSpPr>
        <p:spPr/>
        <p:txBody>
          <a:bodyPr/>
          <a:lstStyle/>
          <a:p>
            <a:fld id="{35A3A27F-5A8C-4FB1-898D-D339E6BFDC18}" type="slidenum">
              <a:rPr lang="en-US" smtClean="0"/>
              <a:t>4</a:t>
            </a:fld>
            <a:endParaRPr lang="en-US"/>
          </a:p>
        </p:txBody>
      </p:sp>
    </p:spTree>
    <p:extLst>
      <p:ext uri="{BB962C8B-B14F-4D97-AF65-F5344CB8AC3E}">
        <p14:creationId xmlns:p14="http://schemas.microsoft.com/office/powerpoint/2010/main" val="35147053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French</a:t>
            </a:r>
          </a:p>
        </p:txBody>
      </p:sp>
      <p:sp>
        <p:nvSpPr>
          <p:cNvPr id="4" name="Slide Number Placeholder 3"/>
          <p:cNvSpPr>
            <a:spLocks noGrp="1"/>
          </p:cNvSpPr>
          <p:nvPr>
            <p:ph type="sldNum" sz="quarter" idx="10"/>
          </p:nvPr>
        </p:nvSpPr>
        <p:spPr/>
        <p:txBody>
          <a:bodyPr/>
          <a:lstStyle/>
          <a:p>
            <a:fld id="{35A3A27F-5A8C-4FB1-898D-D339E6BFDC18}" type="slidenum">
              <a:rPr lang="en-US" smtClean="0"/>
              <a:t>5</a:t>
            </a:fld>
            <a:endParaRPr lang="en-US" dirty="0"/>
          </a:p>
        </p:txBody>
      </p:sp>
    </p:spTree>
    <p:extLst>
      <p:ext uri="{BB962C8B-B14F-4D97-AF65-F5344CB8AC3E}">
        <p14:creationId xmlns:p14="http://schemas.microsoft.com/office/powerpoint/2010/main" val="3849959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en-US" dirty="0">
                <a:latin typeface="Arial" panose="020B0604020202020204" pitchFamily="34" charset="0"/>
                <a:cs typeface="Arial" panose="020B0604020202020204" pitchFamily="34" charset="0"/>
              </a:rPr>
              <a:t>Arabic</a:t>
            </a:r>
          </a:p>
        </p:txBody>
      </p:sp>
      <p:sp>
        <p:nvSpPr>
          <p:cNvPr id="4" name="Slide Number Placeholder 3"/>
          <p:cNvSpPr>
            <a:spLocks noGrp="1"/>
          </p:cNvSpPr>
          <p:nvPr>
            <p:ph type="sldNum" sz="quarter" idx="10"/>
          </p:nvPr>
        </p:nvSpPr>
        <p:spPr/>
        <p:txBody>
          <a:bodyPr/>
          <a:lstStyle/>
          <a:p>
            <a:fld id="{35A3A27F-5A8C-4FB1-898D-D339E6BFDC18}" type="slidenum">
              <a:rPr lang="en-US" smtClean="0"/>
              <a:t>6</a:t>
            </a:fld>
            <a:endParaRPr lang="en-US"/>
          </a:p>
        </p:txBody>
      </p:sp>
    </p:spTree>
    <p:extLst>
      <p:ext uri="{BB962C8B-B14F-4D97-AF65-F5344CB8AC3E}">
        <p14:creationId xmlns:p14="http://schemas.microsoft.com/office/powerpoint/2010/main" val="78696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Somali</a:t>
            </a:r>
          </a:p>
        </p:txBody>
      </p:sp>
      <p:sp>
        <p:nvSpPr>
          <p:cNvPr id="4" name="Slide Number Placeholder 3"/>
          <p:cNvSpPr>
            <a:spLocks noGrp="1"/>
          </p:cNvSpPr>
          <p:nvPr>
            <p:ph type="sldNum" sz="quarter" idx="10"/>
          </p:nvPr>
        </p:nvSpPr>
        <p:spPr/>
        <p:txBody>
          <a:bodyPr/>
          <a:lstStyle/>
          <a:p>
            <a:fld id="{35A3A27F-5A8C-4FB1-898D-D339E6BFDC18}" type="slidenum">
              <a:rPr lang="en-US" smtClean="0"/>
              <a:t>7</a:t>
            </a:fld>
            <a:endParaRPr lang="en-US"/>
          </a:p>
        </p:txBody>
      </p:sp>
    </p:spTree>
    <p:extLst>
      <p:ext uri="{BB962C8B-B14F-4D97-AF65-F5344CB8AC3E}">
        <p14:creationId xmlns:p14="http://schemas.microsoft.com/office/powerpoint/2010/main" val="1486396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Kinyarwanda</a:t>
            </a:r>
          </a:p>
        </p:txBody>
      </p:sp>
      <p:sp>
        <p:nvSpPr>
          <p:cNvPr id="4" name="Slide Number Placeholder 3"/>
          <p:cNvSpPr>
            <a:spLocks noGrp="1"/>
          </p:cNvSpPr>
          <p:nvPr>
            <p:ph type="sldNum" sz="quarter" idx="10"/>
          </p:nvPr>
        </p:nvSpPr>
        <p:spPr/>
        <p:txBody>
          <a:bodyPr/>
          <a:lstStyle/>
          <a:p>
            <a:fld id="{35A3A27F-5A8C-4FB1-898D-D339E6BFDC18}" type="slidenum">
              <a:rPr lang="en-US" smtClean="0"/>
              <a:t>8</a:t>
            </a:fld>
            <a:endParaRPr lang="en-US"/>
          </a:p>
        </p:txBody>
      </p:sp>
    </p:spTree>
    <p:extLst>
      <p:ext uri="{BB962C8B-B14F-4D97-AF65-F5344CB8AC3E}">
        <p14:creationId xmlns:p14="http://schemas.microsoft.com/office/powerpoint/2010/main" val="33142913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Lingala</a:t>
            </a:r>
          </a:p>
        </p:txBody>
      </p:sp>
      <p:sp>
        <p:nvSpPr>
          <p:cNvPr id="4" name="Slide Number Placeholder 3"/>
          <p:cNvSpPr>
            <a:spLocks noGrp="1"/>
          </p:cNvSpPr>
          <p:nvPr>
            <p:ph type="sldNum" sz="quarter" idx="10"/>
          </p:nvPr>
        </p:nvSpPr>
        <p:spPr/>
        <p:txBody>
          <a:bodyPr/>
          <a:lstStyle/>
          <a:p>
            <a:fld id="{35A3A27F-5A8C-4FB1-898D-D339E6BFDC18}" type="slidenum">
              <a:rPr lang="en-US" smtClean="0"/>
              <a:t>9</a:t>
            </a:fld>
            <a:endParaRPr lang="en-US"/>
          </a:p>
        </p:txBody>
      </p:sp>
    </p:spTree>
    <p:extLst>
      <p:ext uri="{BB962C8B-B14F-4D97-AF65-F5344CB8AC3E}">
        <p14:creationId xmlns:p14="http://schemas.microsoft.com/office/powerpoint/2010/main" val="4194625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 y="598593"/>
            <a:ext cx="2331720" cy="1273387"/>
          </a:xfrm>
        </p:spPr>
        <p:txBody>
          <a:bodyPr anchor="b"/>
          <a:lstStyle>
            <a:lvl1pPr algn="ctr">
              <a:defRPr sz="1800"/>
            </a:lvl1pPr>
          </a:lstStyle>
          <a:p>
            <a:r>
              <a:rPr lang="en-US"/>
              <a:t>Click to edit Master title style</a:t>
            </a:r>
            <a:endParaRPr lang="en-US" dirty="0"/>
          </a:p>
        </p:txBody>
      </p:sp>
      <p:sp>
        <p:nvSpPr>
          <p:cNvPr id="3" name="Subtitle 2"/>
          <p:cNvSpPr>
            <a:spLocks noGrp="1"/>
          </p:cNvSpPr>
          <p:nvPr>
            <p:ph type="subTitle" idx="1"/>
          </p:nvPr>
        </p:nvSpPr>
        <p:spPr>
          <a:xfrm>
            <a:off x="342900" y="1921087"/>
            <a:ext cx="2057400" cy="883073"/>
          </a:xfrm>
        </p:spPr>
        <p:txBody>
          <a:bodyPr/>
          <a:lstStyle>
            <a:lvl1pPr marL="0" indent="0" algn="ctr">
              <a:buNone/>
              <a:defRPr sz="720"/>
            </a:lvl1pPr>
            <a:lvl2pPr marL="137160" indent="0" algn="ctr">
              <a:buNone/>
              <a:defRPr sz="600"/>
            </a:lvl2pPr>
            <a:lvl3pPr marL="274320" indent="0" algn="ctr">
              <a:buNone/>
              <a:defRPr sz="540"/>
            </a:lvl3pPr>
            <a:lvl4pPr marL="411480" indent="0" algn="ctr">
              <a:buNone/>
              <a:defRPr sz="480"/>
            </a:lvl4pPr>
            <a:lvl5pPr marL="548640" indent="0" algn="ctr">
              <a:buNone/>
              <a:defRPr sz="480"/>
            </a:lvl5pPr>
            <a:lvl6pPr marL="685800" indent="0" algn="ctr">
              <a:buNone/>
              <a:defRPr sz="480"/>
            </a:lvl6pPr>
            <a:lvl7pPr marL="822960" indent="0" algn="ctr">
              <a:buNone/>
              <a:defRPr sz="480"/>
            </a:lvl7pPr>
            <a:lvl8pPr marL="960120" indent="0" algn="ctr">
              <a:buNone/>
              <a:defRPr sz="480"/>
            </a:lvl8pPr>
            <a:lvl9pPr marL="1097280" indent="0" algn="ctr">
              <a:buNone/>
              <a:defRPr sz="4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6E2CCA-570D-42C7-896B-6A3025A0E757}" type="datetimeFigureOut">
              <a:rPr lang="en-US" smtClean="0"/>
              <a:t>6/2/2022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3ACF85-767D-4947-AD0F-593DE1935CE1}" type="slidenum">
              <a:rPr lang="en-US" smtClean="0"/>
              <a:t>‹#›</a:t>
            </a:fld>
            <a:endParaRPr lang="en-US"/>
          </a:p>
        </p:txBody>
      </p:sp>
    </p:spTree>
    <p:extLst>
      <p:ext uri="{BB962C8B-B14F-4D97-AF65-F5344CB8AC3E}">
        <p14:creationId xmlns:p14="http://schemas.microsoft.com/office/powerpoint/2010/main" val="2489731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6E2CCA-570D-42C7-896B-6A3025A0E757}" type="datetimeFigureOut">
              <a:rPr lang="en-US" smtClean="0"/>
              <a:t>6/2/2022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3ACF85-767D-4947-AD0F-593DE1935CE1}" type="slidenum">
              <a:rPr lang="en-US" smtClean="0"/>
              <a:t>‹#›</a:t>
            </a:fld>
            <a:endParaRPr lang="en-US"/>
          </a:p>
        </p:txBody>
      </p:sp>
    </p:spTree>
    <p:extLst>
      <p:ext uri="{BB962C8B-B14F-4D97-AF65-F5344CB8AC3E}">
        <p14:creationId xmlns:p14="http://schemas.microsoft.com/office/powerpoint/2010/main" val="3966590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63102" y="194733"/>
            <a:ext cx="591503" cy="309964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88595" y="194733"/>
            <a:ext cx="1740218" cy="309964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6E2CCA-570D-42C7-896B-6A3025A0E757}" type="datetimeFigureOut">
              <a:rPr lang="en-US" smtClean="0"/>
              <a:t>6/2/2022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3ACF85-767D-4947-AD0F-593DE1935CE1}" type="slidenum">
              <a:rPr lang="en-US" smtClean="0"/>
              <a:t>‹#›</a:t>
            </a:fld>
            <a:endParaRPr lang="en-US"/>
          </a:p>
        </p:txBody>
      </p:sp>
    </p:spTree>
    <p:extLst>
      <p:ext uri="{BB962C8B-B14F-4D97-AF65-F5344CB8AC3E}">
        <p14:creationId xmlns:p14="http://schemas.microsoft.com/office/powerpoint/2010/main" val="4098761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6E2CCA-570D-42C7-896B-6A3025A0E757}" type="datetimeFigureOut">
              <a:rPr lang="en-US" smtClean="0"/>
              <a:t>6/2/2022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3ACF85-767D-4947-AD0F-593DE1935CE1}" type="slidenum">
              <a:rPr lang="en-US" smtClean="0"/>
              <a:t>‹#›</a:t>
            </a:fld>
            <a:endParaRPr lang="en-US"/>
          </a:p>
        </p:txBody>
      </p:sp>
    </p:spTree>
    <p:extLst>
      <p:ext uri="{BB962C8B-B14F-4D97-AF65-F5344CB8AC3E}">
        <p14:creationId xmlns:p14="http://schemas.microsoft.com/office/powerpoint/2010/main" val="236499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7166" y="911861"/>
            <a:ext cx="2366010" cy="1521460"/>
          </a:xfrm>
        </p:spPr>
        <p:txBody>
          <a:bodyPr anchor="b"/>
          <a:lstStyle>
            <a:lvl1pPr>
              <a:defRPr sz="1800"/>
            </a:lvl1pPr>
          </a:lstStyle>
          <a:p>
            <a:r>
              <a:rPr lang="en-US"/>
              <a:t>Click to edit Master title style</a:t>
            </a:r>
            <a:endParaRPr lang="en-US" dirty="0"/>
          </a:p>
        </p:txBody>
      </p:sp>
      <p:sp>
        <p:nvSpPr>
          <p:cNvPr id="3" name="Text Placeholder 2"/>
          <p:cNvSpPr>
            <a:spLocks noGrp="1"/>
          </p:cNvSpPr>
          <p:nvPr>
            <p:ph type="body" idx="1"/>
          </p:nvPr>
        </p:nvSpPr>
        <p:spPr>
          <a:xfrm>
            <a:off x="187166" y="2447714"/>
            <a:ext cx="2366010" cy="800100"/>
          </a:xfrm>
        </p:spPr>
        <p:txBody>
          <a:bodyPr/>
          <a:lstStyle>
            <a:lvl1pPr marL="0" indent="0">
              <a:buNone/>
              <a:defRPr sz="720">
                <a:solidFill>
                  <a:schemeClr val="tx1"/>
                </a:solidFill>
              </a:defRPr>
            </a:lvl1pPr>
            <a:lvl2pPr marL="137160" indent="0">
              <a:buNone/>
              <a:defRPr sz="600">
                <a:solidFill>
                  <a:schemeClr val="tx1">
                    <a:tint val="75000"/>
                  </a:schemeClr>
                </a:solidFill>
              </a:defRPr>
            </a:lvl2pPr>
            <a:lvl3pPr marL="274320" indent="0">
              <a:buNone/>
              <a:defRPr sz="540">
                <a:solidFill>
                  <a:schemeClr val="tx1">
                    <a:tint val="75000"/>
                  </a:schemeClr>
                </a:solidFill>
              </a:defRPr>
            </a:lvl3pPr>
            <a:lvl4pPr marL="411480" indent="0">
              <a:buNone/>
              <a:defRPr sz="480">
                <a:solidFill>
                  <a:schemeClr val="tx1">
                    <a:tint val="75000"/>
                  </a:schemeClr>
                </a:solidFill>
              </a:defRPr>
            </a:lvl4pPr>
            <a:lvl5pPr marL="548640" indent="0">
              <a:buNone/>
              <a:defRPr sz="480">
                <a:solidFill>
                  <a:schemeClr val="tx1">
                    <a:tint val="75000"/>
                  </a:schemeClr>
                </a:solidFill>
              </a:defRPr>
            </a:lvl5pPr>
            <a:lvl6pPr marL="685800" indent="0">
              <a:buNone/>
              <a:defRPr sz="480">
                <a:solidFill>
                  <a:schemeClr val="tx1">
                    <a:tint val="75000"/>
                  </a:schemeClr>
                </a:solidFill>
              </a:defRPr>
            </a:lvl6pPr>
            <a:lvl7pPr marL="822960" indent="0">
              <a:buNone/>
              <a:defRPr sz="480">
                <a:solidFill>
                  <a:schemeClr val="tx1">
                    <a:tint val="75000"/>
                  </a:schemeClr>
                </a:solidFill>
              </a:defRPr>
            </a:lvl7pPr>
            <a:lvl8pPr marL="960120" indent="0">
              <a:buNone/>
              <a:defRPr sz="480">
                <a:solidFill>
                  <a:schemeClr val="tx1">
                    <a:tint val="75000"/>
                  </a:schemeClr>
                </a:solidFill>
              </a:defRPr>
            </a:lvl8pPr>
            <a:lvl9pPr marL="1097280" indent="0">
              <a:buNone/>
              <a:defRPr sz="4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6E2CCA-570D-42C7-896B-6A3025A0E757}" type="datetimeFigureOut">
              <a:rPr lang="en-US" smtClean="0"/>
              <a:t>6/2/2022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3ACF85-767D-4947-AD0F-593DE1935CE1}" type="slidenum">
              <a:rPr lang="en-US" smtClean="0"/>
              <a:t>‹#›</a:t>
            </a:fld>
            <a:endParaRPr lang="en-US"/>
          </a:p>
        </p:txBody>
      </p:sp>
    </p:spTree>
    <p:extLst>
      <p:ext uri="{BB962C8B-B14F-4D97-AF65-F5344CB8AC3E}">
        <p14:creationId xmlns:p14="http://schemas.microsoft.com/office/powerpoint/2010/main" val="2030329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88595" y="973666"/>
            <a:ext cx="1165860" cy="2320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388745" y="973666"/>
            <a:ext cx="1165860" cy="2320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6E2CCA-570D-42C7-896B-6A3025A0E757}" type="datetimeFigureOut">
              <a:rPr lang="en-US" smtClean="0"/>
              <a:t>6/2/2022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3ACF85-767D-4947-AD0F-593DE1935CE1}" type="slidenum">
              <a:rPr lang="en-US" smtClean="0"/>
              <a:t>‹#›</a:t>
            </a:fld>
            <a:endParaRPr lang="en-US"/>
          </a:p>
        </p:txBody>
      </p:sp>
    </p:spTree>
    <p:extLst>
      <p:ext uri="{BB962C8B-B14F-4D97-AF65-F5344CB8AC3E}">
        <p14:creationId xmlns:p14="http://schemas.microsoft.com/office/powerpoint/2010/main" val="2705574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8952" y="194734"/>
            <a:ext cx="2366010" cy="70696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88953" y="896620"/>
            <a:ext cx="1160502" cy="439420"/>
          </a:xfrm>
        </p:spPr>
        <p:txBody>
          <a:bodyPr anchor="b"/>
          <a:lstStyle>
            <a:lvl1pPr marL="0" indent="0">
              <a:buNone/>
              <a:defRPr sz="720" b="1"/>
            </a:lvl1pPr>
            <a:lvl2pPr marL="137160" indent="0">
              <a:buNone/>
              <a:defRPr sz="600" b="1"/>
            </a:lvl2pPr>
            <a:lvl3pPr marL="274320" indent="0">
              <a:buNone/>
              <a:defRPr sz="540" b="1"/>
            </a:lvl3pPr>
            <a:lvl4pPr marL="411480" indent="0">
              <a:buNone/>
              <a:defRPr sz="480" b="1"/>
            </a:lvl4pPr>
            <a:lvl5pPr marL="548640" indent="0">
              <a:buNone/>
              <a:defRPr sz="480" b="1"/>
            </a:lvl5pPr>
            <a:lvl6pPr marL="685800" indent="0">
              <a:buNone/>
              <a:defRPr sz="480" b="1"/>
            </a:lvl6pPr>
            <a:lvl7pPr marL="822960" indent="0">
              <a:buNone/>
              <a:defRPr sz="480" b="1"/>
            </a:lvl7pPr>
            <a:lvl8pPr marL="960120" indent="0">
              <a:buNone/>
              <a:defRPr sz="480" b="1"/>
            </a:lvl8pPr>
            <a:lvl9pPr marL="1097280" indent="0">
              <a:buNone/>
              <a:defRPr sz="480" b="1"/>
            </a:lvl9pPr>
          </a:lstStyle>
          <a:p>
            <a:pPr lvl="0"/>
            <a:r>
              <a:rPr lang="en-US"/>
              <a:t>Edit Master text styles</a:t>
            </a:r>
          </a:p>
        </p:txBody>
      </p:sp>
      <p:sp>
        <p:nvSpPr>
          <p:cNvPr id="4" name="Content Placeholder 3"/>
          <p:cNvSpPr>
            <a:spLocks noGrp="1"/>
          </p:cNvSpPr>
          <p:nvPr>
            <p:ph sz="half" idx="2"/>
          </p:nvPr>
        </p:nvSpPr>
        <p:spPr>
          <a:xfrm>
            <a:off x="188953" y="1336040"/>
            <a:ext cx="1160502" cy="19651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388745" y="896620"/>
            <a:ext cx="1166217" cy="439420"/>
          </a:xfrm>
        </p:spPr>
        <p:txBody>
          <a:bodyPr anchor="b"/>
          <a:lstStyle>
            <a:lvl1pPr marL="0" indent="0">
              <a:buNone/>
              <a:defRPr sz="720" b="1"/>
            </a:lvl1pPr>
            <a:lvl2pPr marL="137160" indent="0">
              <a:buNone/>
              <a:defRPr sz="600" b="1"/>
            </a:lvl2pPr>
            <a:lvl3pPr marL="274320" indent="0">
              <a:buNone/>
              <a:defRPr sz="540" b="1"/>
            </a:lvl3pPr>
            <a:lvl4pPr marL="411480" indent="0">
              <a:buNone/>
              <a:defRPr sz="480" b="1"/>
            </a:lvl4pPr>
            <a:lvl5pPr marL="548640" indent="0">
              <a:buNone/>
              <a:defRPr sz="480" b="1"/>
            </a:lvl5pPr>
            <a:lvl6pPr marL="685800" indent="0">
              <a:buNone/>
              <a:defRPr sz="480" b="1"/>
            </a:lvl6pPr>
            <a:lvl7pPr marL="822960" indent="0">
              <a:buNone/>
              <a:defRPr sz="480" b="1"/>
            </a:lvl7pPr>
            <a:lvl8pPr marL="960120" indent="0">
              <a:buNone/>
              <a:defRPr sz="480" b="1"/>
            </a:lvl8pPr>
            <a:lvl9pPr marL="1097280" indent="0">
              <a:buNone/>
              <a:defRPr sz="480" b="1"/>
            </a:lvl9pPr>
          </a:lstStyle>
          <a:p>
            <a:pPr lvl="0"/>
            <a:r>
              <a:rPr lang="en-US"/>
              <a:t>Edit Master text styles</a:t>
            </a:r>
          </a:p>
        </p:txBody>
      </p:sp>
      <p:sp>
        <p:nvSpPr>
          <p:cNvPr id="6" name="Content Placeholder 5"/>
          <p:cNvSpPr>
            <a:spLocks noGrp="1"/>
          </p:cNvSpPr>
          <p:nvPr>
            <p:ph sz="quarter" idx="4"/>
          </p:nvPr>
        </p:nvSpPr>
        <p:spPr>
          <a:xfrm>
            <a:off x="1388745" y="1336040"/>
            <a:ext cx="1166217" cy="19651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6E2CCA-570D-42C7-896B-6A3025A0E757}" type="datetimeFigureOut">
              <a:rPr lang="en-US" smtClean="0"/>
              <a:t>6/2/2022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3ACF85-767D-4947-AD0F-593DE1935CE1}" type="slidenum">
              <a:rPr lang="en-US" smtClean="0"/>
              <a:t>‹#›</a:t>
            </a:fld>
            <a:endParaRPr lang="en-US"/>
          </a:p>
        </p:txBody>
      </p:sp>
    </p:spTree>
    <p:extLst>
      <p:ext uri="{BB962C8B-B14F-4D97-AF65-F5344CB8AC3E}">
        <p14:creationId xmlns:p14="http://schemas.microsoft.com/office/powerpoint/2010/main" val="395765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A6E2CCA-570D-42C7-896B-6A3025A0E757}" type="datetimeFigureOut">
              <a:rPr lang="en-US" smtClean="0"/>
              <a:t>6/2/2022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3ACF85-767D-4947-AD0F-593DE1935CE1}" type="slidenum">
              <a:rPr lang="en-US" smtClean="0"/>
              <a:t>‹#›</a:t>
            </a:fld>
            <a:endParaRPr lang="en-US"/>
          </a:p>
        </p:txBody>
      </p:sp>
    </p:spTree>
    <p:extLst>
      <p:ext uri="{BB962C8B-B14F-4D97-AF65-F5344CB8AC3E}">
        <p14:creationId xmlns:p14="http://schemas.microsoft.com/office/powerpoint/2010/main" val="1212521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6E2CCA-570D-42C7-896B-6A3025A0E757}" type="datetimeFigureOut">
              <a:rPr lang="en-US" smtClean="0"/>
              <a:t>6/2/2022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3ACF85-767D-4947-AD0F-593DE1935CE1}" type="slidenum">
              <a:rPr lang="en-US" smtClean="0"/>
              <a:t>‹#›</a:t>
            </a:fld>
            <a:endParaRPr lang="en-US"/>
          </a:p>
        </p:txBody>
      </p:sp>
    </p:spTree>
    <p:extLst>
      <p:ext uri="{BB962C8B-B14F-4D97-AF65-F5344CB8AC3E}">
        <p14:creationId xmlns:p14="http://schemas.microsoft.com/office/powerpoint/2010/main" val="1144873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953" y="243840"/>
            <a:ext cx="884753" cy="853440"/>
          </a:xfrm>
        </p:spPr>
        <p:txBody>
          <a:bodyPr anchor="b"/>
          <a:lstStyle>
            <a:lvl1pPr>
              <a:defRPr sz="960"/>
            </a:lvl1pPr>
          </a:lstStyle>
          <a:p>
            <a:r>
              <a:rPr lang="en-US"/>
              <a:t>Click to edit Master title style</a:t>
            </a:r>
            <a:endParaRPr lang="en-US" dirty="0"/>
          </a:p>
        </p:txBody>
      </p:sp>
      <p:sp>
        <p:nvSpPr>
          <p:cNvPr id="3" name="Content Placeholder 2"/>
          <p:cNvSpPr>
            <a:spLocks noGrp="1"/>
          </p:cNvSpPr>
          <p:nvPr>
            <p:ph idx="1"/>
          </p:nvPr>
        </p:nvSpPr>
        <p:spPr>
          <a:xfrm>
            <a:off x="1166217" y="526627"/>
            <a:ext cx="1388745" cy="2599267"/>
          </a:xfrm>
        </p:spPr>
        <p:txBody>
          <a:bodyPr/>
          <a:lstStyle>
            <a:lvl1pPr>
              <a:defRPr sz="960"/>
            </a:lvl1pPr>
            <a:lvl2pPr>
              <a:defRPr sz="840"/>
            </a:lvl2pPr>
            <a:lvl3pPr>
              <a:defRPr sz="720"/>
            </a:lvl3pPr>
            <a:lvl4pPr>
              <a:defRPr sz="600"/>
            </a:lvl4pPr>
            <a:lvl5pPr>
              <a:defRPr sz="600"/>
            </a:lvl5pPr>
            <a:lvl6pPr>
              <a:defRPr sz="600"/>
            </a:lvl6pPr>
            <a:lvl7pPr>
              <a:defRPr sz="600"/>
            </a:lvl7pPr>
            <a:lvl8pPr>
              <a:defRPr sz="600"/>
            </a:lvl8pPr>
            <a:lvl9pPr>
              <a:defRPr sz="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88953" y="1097280"/>
            <a:ext cx="884753" cy="2032847"/>
          </a:xfrm>
        </p:spPr>
        <p:txBody>
          <a:bodyPr/>
          <a:lstStyle>
            <a:lvl1pPr marL="0" indent="0">
              <a:buNone/>
              <a:defRPr sz="480"/>
            </a:lvl1pPr>
            <a:lvl2pPr marL="137160" indent="0">
              <a:buNone/>
              <a:defRPr sz="420"/>
            </a:lvl2pPr>
            <a:lvl3pPr marL="274320" indent="0">
              <a:buNone/>
              <a:defRPr sz="360"/>
            </a:lvl3pPr>
            <a:lvl4pPr marL="411480" indent="0">
              <a:buNone/>
              <a:defRPr sz="300"/>
            </a:lvl4pPr>
            <a:lvl5pPr marL="548640" indent="0">
              <a:buNone/>
              <a:defRPr sz="300"/>
            </a:lvl5pPr>
            <a:lvl6pPr marL="685800" indent="0">
              <a:buNone/>
              <a:defRPr sz="300"/>
            </a:lvl6pPr>
            <a:lvl7pPr marL="822960" indent="0">
              <a:buNone/>
              <a:defRPr sz="300"/>
            </a:lvl7pPr>
            <a:lvl8pPr marL="960120" indent="0">
              <a:buNone/>
              <a:defRPr sz="300"/>
            </a:lvl8pPr>
            <a:lvl9pPr marL="1097280" indent="0">
              <a:buNone/>
              <a:defRPr sz="300"/>
            </a:lvl9pPr>
          </a:lstStyle>
          <a:p>
            <a:pPr lvl="0"/>
            <a:r>
              <a:rPr lang="en-US"/>
              <a:t>Edit Master text styles</a:t>
            </a:r>
          </a:p>
        </p:txBody>
      </p:sp>
      <p:sp>
        <p:nvSpPr>
          <p:cNvPr id="5" name="Date Placeholder 4"/>
          <p:cNvSpPr>
            <a:spLocks noGrp="1"/>
          </p:cNvSpPr>
          <p:nvPr>
            <p:ph type="dt" sz="half" idx="10"/>
          </p:nvPr>
        </p:nvSpPr>
        <p:spPr/>
        <p:txBody>
          <a:bodyPr/>
          <a:lstStyle/>
          <a:p>
            <a:fld id="{CA6E2CCA-570D-42C7-896B-6A3025A0E757}" type="datetimeFigureOut">
              <a:rPr lang="en-US" smtClean="0"/>
              <a:t>6/2/2022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3ACF85-767D-4947-AD0F-593DE1935CE1}" type="slidenum">
              <a:rPr lang="en-US" smtClean="0"/>
              <a:t>‹#›</a:t>
            </a:fld>
            <a:endParaRPr lang="en-US"/>
          </a:p>
        </p:txBody>
      </p:sp>
    </p:spTree>
    <p:extLst>
      <p:ext uri="{BB962C8B-B14F-4D97-AF65-F5344CB8AC3E}">
        <p14:creationId xmlns:p14="http://schemas.microsoft.com/office/powerpoint/2010/main" val="1331183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953" y="243840"/>
            <a:ext cx="884753" cy="853440"/>
          </a:xfrm>
        </p:spPr>
        <p:txBody>
          <a:bodyPr anchor="b"/>
          <a:lstStyle>
            <a:lvl1pPr>
              <a:defRPr sz="9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66217" y="526627"/>
            <a:ext cx="1388745" cy="2599267"/>
          </a:xfrm>
        </p:spPr>
        <p:txBody>
          <a:bodyPr anchor="t"/>
          <a:lstStyle>
            <a:lvl1pPr marL="0" indent="0">
              <a:buNone/>
              <a:defRPr sz="960"/>
            </a:lvl1pPr>
            <a:lvl2pPr marL="137160" indent="0">
              <a:buNone/>
              <a:defRPr sz="840"/>
            </a:lvl2pPr>
            <a:lvl3pPr marL="274320" indent="0">
              <a:buNone/>
              <a:defRPr sz="720"/>
            </a:lvl3pPr>
            <a:lvl4pPr marL="411480" indent="0">
              <a:buNone/>
              <a:defRPr sz="600"/>
            </a:lvl4pPr>
            <a:lvl5pPr marL="548640" indent="0">
              <a:buNone/>
              <a:defRPr sz="600"/>
            </a:lvl5pPr>
            <a:lvl6pPr marL="685800" indent="0">
              <a:buNone/>
              <a:defRPr sz="600"/>
            </a:lvl6pPr>
            <a:lvl7pPr marL="822960" indent="0">
              <a:buNone/>
              <a:defRPr sz="600"/>
            </a:lvl7pPr>
            <a:lvl8pPr marL="960120" indent="0">
              <a:buNone/>
              <a:defRPr sz="600"/>
            </a:lvl8pPr>
            <a:lvl9pPr marL="1097280" indent="0">
              <a:buNone/>
              <a:defRPr sz="600"/>
            </a:lvl9pPr>
          </a:lstStyle>
          <a:p>
            <a:r>
              <a:rPr lang="en-US"/>
              <a:t>Click icon to add picture</a:t>
            </a:r>
            <a:endParaRPr lang="en-US" dirty="0"/>
          </a:p>
        </p:txBody>
      </p:sp>
      <p:sp>
        <p:nvSpPr>
          <p:cNvPr id="4" name="Text Placeholder 3"/>
          <p:cNvSpPr>
            <a:spLocks noGrp="1"/>
          </p:cNvSpPr>
          <p:nvPr>
            <p:ph type="body" sz="half" idx="2"/>
          </p:nvPr>
        </p:nvSpPr>
        <p:spPr>
          <a:xfrm>
            <a:off x="188953" y="1097280"/>
            <a:ext cx="884753" cy="2032847"/>
          </a:xfrm>
        </p:spPr>
        <p:txBody>
          <a:bodyPr/>
          <a:lstStyle>
            <a:lvl1pPr marL="0" indent="0">
              <a:buNone/>
              <a:defRPr sz="480"/>
            </a:lvl1pPr>
            <a:lvl2pPr marL="137160" indent="0">
              <a:buNone/>
              <a:defRPr sz="420"/>
            </a:lvl2pPr>
            <a:lvl3pPr marL="274320" indent="0">
              <a:buNone/>
              <a:defRPr sz="360"/>
            </a:lvl3pPr>
            <a:lvl4pPr marL="411480" indent="0">
              <a:buNone/>
              <a:defRPr sz="300"/>
            </a:lvl4pPr>
            <a:lvl5pPr marL="548640" indent="0">
              <a:buNone/>
              <a:defRPr sz="300"/>
            </a:lvl5pPr>
            <a:lvl6pPr marL="685800" indent="0">
              <a:buNone/>
              <a:defRPr sz="300"/>
            </a:lvl6pPr>
            <a:lvl7pPr marL="822960" indent="0">
              <a:buNone/>
              <a:defRPr sz="300"/>
            </a:lvl7pPr>
            <a:lvl8pPr marL="960120" indent="0">
              <a:buNone/>
              <a:defRPr sz="300"/>
            </a:lvl8pPr>
            <a:lvl9pPr marL="1097280" indent="0">
              <a:buNone/>
              <a:defRPr sz="300"/>
            </a:lvl9pPr>
          </a:lstStyle>
          <a:p>
            <a:pPr lvl="0"/>
            <a:r>
              <a:rPr lang="en-US"/>
              <a:t>Edit Master text styles</a:t>
            </a:r>
          </a:p>
        </p:txBody>
      </p:sp>
      <p:sp>
        <p:nvSpPr>
          <p:cNvPr id="5" name="Date Placeholder 4"/>
          <p:cNvSpPr>
            <a:spLocks noGrp="1"/>
          </p:cNvSpPr>
          <p:nvPr>
            <p:ph type="dt" sz="half" idx="10"/>
          </p:nvPr>
        </p:nvSpPr>
        <p:spPr/>
        <p:txBody>
          <a:bodyPr/>
          <a:lstStyle/>
          <a:p>
            <a:fld id="{CA6E2CCA-570D-42C7-896B-6A3025A0E757}" type="datetimeFigureOut">
              <a:rPr lang="en-US" smtClean="0"/>
              <a:t>6/2/2022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3ACF85-767D-4947-AD0F-593DE1935CE1}" type="slidenum">
              <a:rPr lang="en-US" smtClean="0"/>
              <a:t>‹#›</a:t>
            </a:fld>
            <a:endParaRPr lang="en-US"/>
          </a:p>
        </p:txBody>
      </p:sp>
    </p:spTree>
    <p:extLst>
      <p:ext uri="{BB962C8B-B14F-4D97-AF65-F5344CB8AC3E}">
        <p14:creationId xmlns:p14="http://schemas.microsoft.com/office/powerpoint/2010/main" val="141719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 y="194734"/>
            <a:ext cx="2366010" cy="70696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88595" y="973666"/>
            <a:ext cx="2366010" cy="2320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88595" y="3390054"/>
            <a:ext cx="617220" cy="194733"/>
          </a:xfrm>
          <a:prstGeom prst="rect">
            <a:avLst/>
          </a:prstGeom>
        </p:spPr>
        <p:txBody>
          <a:bodyPr vert="horz" lIns="91440" tIns="45720" rIns="91440" bIns="45720" rtlCol="0" anchor="ctr"/>
          <a:lstStyle>
            <a:lvl1pPr algn="l">
              <a:defRPr sz="360">
                <a:solidFill>
                  <a:schemeClr val="tx1">
                    <a:tint val="75000"/>
                  </a:schemeClr>
                </a:solidFill>
              </a:defRPr>
            </a:lvl1pPr>
          </a:lstStyle>
          <a:p>
            <a:fld id="{CA6E2CCA-570D-42C7-896B-6A3025A0E757}" type="datetimeFigureOut">
              <a:rPr lang="en-US" smtClean="0"/>
              <a:t>6/2/2022</a:t>
            </a:fld>
            <a:endParaRPr lang="en-US"/>
          </a:p>
        </p:txBody>
      </p:sp>
      <p:sp>
        <p:nvSpPr>
          <p:cNvPr id="5" name="Footer Placeholder 4"/>
          <p:cNvSpPr>
            <a:spLocks noGrp="1"/>
          </p:cNvSpPr>
          <p:nvPr>
            <p:ph type="ftr" sz="quarter" idx="3"/>
          </p:nvPr>
        </p:nvSpPr>
        <p:spPr>
          <a:xfrm>
            <a:off x="908685" y="3390054"/>
            <a:ext cx="925830" cy="194733"/>
          </a:xfrm>
          <a:prstGeom prst="rect">
            <a:avLst/>
          </a:prstGeom>
        </p:spPr>
        <p:txBody>
          <a:bodyPr vert="horz" lIns="91440" tIns="45720" rIns="91440" bIns="45720" rtlCol="0" anchor="ctr"/>
          <a:lstStyle>
            <a:lvl1pPr algn="ctr">
              <a:defRPr sz="3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 y="3390054"/>
            <a:ext cx="617220" cy="194733"/>
          </a:xfrm>
          <a:prstGeom prst="rect">
            <a:avLst/>
          </a:prstGeom>
        </p:spPr>
        <p:txBody>
          <a:bodyPr vert="horz" lIns="91440" tIns="45720" rIns="91440" bIns="45720" rtlCol="0" anchor="ctr"/>
          <a:lstStyle>
            <a:lvl1pPr algn="r">
              <a:defRPr sz="360">
                <a:solidFill>
                  <a:schemeClr val="tx1">
                    <a:tint val="75000"/>
                  </a:schemeClr>
                </a:solidFill>
              </a:defRPr>
            </a:lvl1pPr>
          </a:lstStyle>
          <a:p>
            <a:fld id="{993ACF85-767D-4947-AD0F-593DE1935CE1}" type="slidenum">
              <a:rPr lang="en-US" smtClean="0"/>
              <a:t>‹#›</a:t>
            </a:fld>
            <a:endParaRPr lang="en-US"/>
          </a:p>
        </p:txBody>
      </p:sp>
    </p:spTree>
    <p:extLst>
      <p:ext uri="{BB962C8B-B14F-4D97-AF65-F5344CB8AC3E}">
        <p14:creationId xmlns:p14="http://schemas.microsoft.com/office/powerpoint/2010/main" val="25928809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74320" rtl="0" eaLnBrk="1" latinLnBrk="0" hangingPunct="1">
        <a:lnSpc>
          <a:spcPct val="90000"/>
        </a:lnSpc>
        <a:spcBef>
          <a:spcPct val="0"/>
        </a:spcBef>
        <a:buNone/>
        <a:defRPr sz="1320" kern="1200">
          <a:solidFill>
            <a:schemeClr val="tx1"/>
          </a:solidFill>
          <a:latin typeface="+mj-lt"/>
          <a:ea typeface="+mj-ea"/>
          <a:cs typeface="+mj-cs"/>
        </a:defRPr>
      </a:lvl1pPr>
    </p:titleStyle>
    <p:bodyStyle>
      <a:lvl1pPr marL="68580" indent="-68580" algn="l" defTabSz="274320" rtl="0" eaLnBrk="1" latinLnBrk="0" hangingPunct="1">
        <a:lnSpc>
          <a:spcPct val="90000"/>
        </a:lnSpc>
        <a:spcBef>
          <a:spcPts val="300"/>
        </a:spcBef>
        <a:buFont typeface="Arial" panose="020B0604020202020204" pitchFamily="34" charset="0"/>
        <a:buChar char="•"/>
        <a:defRPr sz="840" kern="1200">
          <a:solidFill>
            <a:schemeClr val="tx1"/>
          </a:solidFill>
          <a:latin typeface="+mn-lt"/>
          <a:ea typeface="+mn-ea"/>
          <a:cs typeface="+mn-cs"/>
        </a:defRPr>
      </a:lvl1pPr>
      <a:lvl2pPr marL="205740" indent="-68580" algn="l" defTabSz="274320" rtl="0" eaLnBrk="1" latinLnBrk="0" hangingPunct="1">
        <a:lnSpc>
          <a:spcPct val="90000"/>
        </a:lnSpc>
        <a:spcBef>
          <a:spcPts val="150"/>
        </a:spcBef>
        <a:buFont typeface="Arial" panose="020B0604020202020204" pitchFamily="34" charset="0"/>
        <a:buChar char="•"/>
        <a:defRPr sz="720" kern="1200">
          <a:solidFill>
            <a:schemeClr val="tx1"/>
          </a:solidFill>
          <a:latin typeface="+mn-lt"/>
          <a:ea typeface="+mn-ea"/>
          <a:cs typeface="+mn-cs"/>
        </a:defRPr>
      </a:lvl2pPr>
      <a:lvl3pPr marL="342900" indent="-68580" algn="l" defTabSz="274320" rtl="0" eaLnBrk="1" latinLnBrk="0" hangingPunct="1">
        <a:lnSpc>
          <a:spcPct val="90000"/>
        </a:lnSpc>
        <a:spcBef>
          <a:spcPts val="150"/>
        </a:spcBef>
        <a:buFont typeface="Arial" panose="020B0604020202020204" pitchFamily="34" charset="0"/>
        <a:buChar char="•"/>
        <a:defRPr sz="600" kern="1200">
          <a:solidFill>
            <a:schemeClr val="tx1"/>
          </a:solidFill>
          <a:latin typeface="+mn-lt"/>
          <a:ea typeface="+mn-ea"/>
          <a:cs typeface="+mn-cs"/>
        </a:defRPr>
      </a:lvl3pPr>
      <a:lvl4pPr marL="480060" indent="-68580" algn="l" defTabSz="274320" rtl="0" eaLnBrk="1" latinLnBrk="0" hangingPunct="1">
        <a:lnSpc>
          <a:spcPct val="90000"/>
        </a:lnSpc>
        <a:spcBef>
          <a:spcPts val="150"/>
        </a:spcBef>
        <a:buFont typeface="Arial" panose="020B0604020202020204" pitchFamily="34" charset="0"/>
        <a:buChar char="•"/>
        <a:defRPr sz="540" kern="1200">
          <a:solidFill>
            <a:schemeClr val="tx1"/>
          </a:solidFill>
          <a:latin typeface="+mn-lt"/>
          <a:ea typeface="+mn-ea"/>
          <a:cs typeface="+mn-cs"/>
        </a:defRPr>
      </a:lvl4pPr>
      <a:lvl5pPr marL="617220" indent="-68580" algn="l" defTabSz="274320" rtl="0" eaLnBrk="1" latinLnBrk="0" hangingPunct="1">
        <a:lnSpc>
          <a:spcPct val="90000"/>
        </a:lnSpc>
        <a:spcBef>
          <a:spcPts val="150"/>
        </a:spcBef>
        <a:buFont typeface="Arial" panose="020B0604020202020204" pitchFamily="34" charset="0"/>
        <a:buChar char="•"/>
        <a:defRPr sz="540" kern="1200">
          <a:solidFill>
            <a:schemeClr val="tx1"/>
          </a:solidFill>
          <a:latin typeface="+mn-lt"/>
          <a:ea typeface="+mn-ea"/>
          <a:cs typeface="+mn-cs"/>
        </a:defRPr>
      </a:lvl5pPr>
      <a:lvl6pPr marL="754380" indent="-68580" algn="l" defTabSz="274320" rtl="0" eaLnBrk="1" latinLnBrk="0" hangingPunct="1">
        <a:lnSpc>
          <a:spcPct val="90000"/>
        </a:lnSpc>
        <a:spcBef>
          <a:spcPts val="150"/>
        </a:spcBef>
        <a:buFont typeface="Arial" panose="020B0604020202020204" pitchFamily="34" charset="0"/>
        <a:buChar char="•"/>
        <a:defRPr sz="540" kern="1200">
          <a:solidFill>
            <a:schemeClr val="tx1"/>
          </a:solidFill>
          <a:latin typeface="+mn-lt"/>
          <a:ea typeface="+mn-ea"/>
          <a:cs typeface="+mn-cs"/>
        </a:defRPr>
      </a:lvl6pPr>
      <a:lvl7pPr marL="891540" indent="-68580" algn="l" defTabSz="274320" rtl="0" eaLnBrk="1" latinLnBrk="0" hangingPunct="1">
        <a:lnSpc>
          <a:spcPct val="90000"/>
        </a:lnSpc>
        <a:spcBef>
          <a:spcPts val="150"/>
        </a:spcBef>
        <a:buFont typeface="Arial" panose="020B0604020202020204" pitchFamily="34" charset="0"/>
        <a:buChar char="•"/>
        <a:defRPr sz="540" kern="1200">
          <a:solidFill>
            <a:schemeClr val="tx1"/>
          </a:solidFill>
          <a:latin typeface="+mn-lt"/>
          <a:ea typeface="+mn-ea"/>
          <a:cs typeface="+mn-cs"/>
        </a:defRPr>
      </a:lvl7pPr>
      <a:lvl8pPr marL="1028700" indent="-68580" algn="l" defTabSz="274320" rtl="0" eaLnBrk="1" latinLnBrk="0" hangingPunct="1">
        <a:lnSpc>
          <a:spcPct val="90000"/>
        </a:lnSpc>
        <a:spcBef>
          <a:spcPts val="150"/>
        </a:spcBef>
        <a:buFont typeface="Arial" panose="020B0604020202020204" pitchFamily="34" charset="0"/>
        <a:buChar char="•"/>
        <a:defRPr sz="540" kern="1200">
          <a:solidFill>
            <a:schemeClr val="tx1"/>
          </a:solidFill>
          <a:latin typeface="+mn-lt"/>
          <a:ea typeface="+mn-ea"/>
          <a:cs typeface="+mn-cs"/>
        </a:defRPr>
      </a:lvl8pPr>
      <a:lvl9pPr marL="1165860" indent="-68580" algn="l" defTabSz="274320" rtl="0" eaLnBrk="1" latinLnBrk="0" hangingPunct="1">
        <a:lnSpc>
          <a:spcPct val="90000"/>
        </a:lnSpc>
        <a:spcBef>
          <a:spcPts val="150"/>
        </a:spcBef>
        <a:buFont typeface="Arial" panose="020B0604020202020204" pitchFamily="34" charset="0"/>
        <a:buChar char="•"/>
        <a:defRPr sz="540" kern="1200">
          <a:solidFill>
            <a:schemeClr val="tx1"/>
          </a:solidFill>
          <a:latin typeface="+mn-lt"/>
          <a:ea typeface="+mn-ea"/>
          <a:cs typeface="+mn-cs"/>
        </a:defRPr>
      </a:lvl9pPr>
    </p:bodyStyle>
    <p:otherStyle>
      <a:defPPr>
        <a:defRPr lang="en-US"/>
      </a:defPPr>
      <a:lvl1pPr marL="0" algn="l" defTabSz="274320" rtl="0" eaLnBrk="1" latinLnBrk="0" hangingPunct="1">
        <a:defRPr sz="540" kern="1200">
          <a:solidFill>
            <a:schemeClr val="tx1"/>
          </a:solidFill>
          <a:latin typeface="+mn-lt"/>
          <a:ea typeface="+mn-ea"/>
          <a:cs typeface="+mn-cs"/>
        </a:defRPr>
      </a:lvl1pPr>
      <a:lvl2pPr marL="137160" algn="l" defTabSz="274320" rtl="0" eaLnBrk="1" latinLnBrk="0" hangingPunct="1">
        <a:defRPr sz="540" kern="1200">
          <a:solidFill>
            <a:schemeClr val="tx1"/>
          </a:solidFill>
          <a:latin typeface="+mn-lt"/>
          <a:ea typeface="+mn-ea"/>
          <a:cs typeface="+mn-cs"/>
        </a:defRPr>
      </a:lvl2pPr>
      <a:lvl3pPr marL="274320" algn="l" defTabSz="274320" rtl="0" eaLnBrk="1" latinLnBrk="0" hangingPunct="1">
        <a:defRPr sz="540" kern="1200">
          <a:solidFill>
            <a:schemeClr val="tx1"/>
          </a:solidFill>
          <a:latin typeface="+mn-lt"/>
          <a:ea typeface="+mn-ea"/>
          <a:cs typeface="+mn-cs"/>
        </a:defRPr>
      </a:lvl3pPr>
      <a:lvl4pPr marL="411480" algn="l" defTabSz="274320" rtl="0" eaLnBrk="1" latinLnBrk="0" hangingPunct="1">
        <a:defRPr sz="540" kern="1200">
          <a:solidFill>
            <a:schemeClr val="tx1"/>
          </a:solidFill>
          <a:latin typeface="+mn-lt"/>
          <a:ea typeface="+mn-ea"/>
          <a:cs typeface="+mn-cs"/>
        </a:defRPr>
      </a:lvl4pPr>
      <a:lvl5pPr marL="548640" algn="l" defTabSz="274320" rtl="0" eaLnBrk="1" latinLnBrk="0" hangingPunct="1">
        <a:defRPr sz="540" kern="1200">
          <a:solidFill>
            <a:schemeClr val="tx1"/>
          </a:solidFill>
          <a:latin typeface="+mn-lt"/>
          <a:ea typeface="+mn-ea"/>
          <a:cs typeface="+mn-cs"/>
        </a:defRPr>
      </a:lvl5pPr>
      <a:lvl6pPr marL="685800" algn="l" defTabSz="274320" rtl="0" eaLnBrk="1" latinLnBrk="0" hangingPunct="1">
        <a:defRPr sz="540" kern="1200">
          <a:solidFill>
            <a:schemeClr val="tx1"/>
          </a:solidFill>
          <a:latin typeface="+mn-lt"/>
          <a:ea typeface="+mn-ea"/>
          <a:cs typeface="+mn-cs"/>
        </a:defRPr>
      </a:lvl6pPr>
      <a:lvl7pPr marL="822960" algn="l" defTabSz="274320" rtl="0" eaLnBrk="1" latinLnBrk="0" hangingPunct="1">
        <a:defRPr sz="540" kern="1200">
          <a:solidFill>
            <a:schemeClr val="tx1"/>
          </a:solidFill>
          <a:latin typeface="+mn-lt"/>
          <a:ea typeface="+mn-ea"/>
          <a:cs typeface="+mn-cs"/>
        </a:defRPr>
      </a:lvl7pPr>
      <a:lvl8pPr marL="960120" algn="l" defTabSz="274320" rtl="0" eaLnBrk="1" latinLnBrk="0" hangingPunct="1">
        <a:defRPr sz="540" kern="1200">
          <a:solidFill>
            <a:schemeClr val="tx1"/>
          </a:solidFill>
          <a:latin typeface="+mn-lt"/>
          <a:ea typeface="+mn-ea"/>
          <a:cs typeface="+mn-cs"/>
        </a:defRPr>
      </a:lvl8pPr>
      <a:lvl9pPr marL="1097280" algn="l" defTabSz="274320" rtl="0" eaLnBrk="1" latinLnBrk="0" hangingPunct="1">
        <a:defRPr sz="5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henounproject.com/icon/covid-test-4383265/" TargetMode="External"/><Relationship Id="rId2" Type="http://schemas.openxmlformats.org/officeDocument/2006/relationships/hyperlink" Target="https://reporter.nih.gov/search/vJS_XT4l9EyWD0quNQE-jw/project-details/10413438"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8595" y="114300"/>
            <a:ext cx="2366010" cy="474133"/>
          </a:xfrm>
        </p:spPr>
        <p:txBody>
          <a:bodyPr/>
          <a:lstStyle/>
          <a:p>
            <a:pPr algn="ctr"/>
            <a:r>
              <a:rPr lang="en-US" b="1" dirty="0"/>
              <a:t>Survey Reminder Magnets for a COVID-19 Testing Study</a:t>
            </a:r>
          </a:p>
        </p:txBody>
      </p:sp>
      <p:sp>
        <p:nvSpPr>
          <p:cNvPr id="5" name="Content Placeholder 4"/>
          <p:cNvSpPr>
            <a:spLocks noGrp="1"/>
          </p:cNvSpPr>
          <p:nvPr>
            <p:ph idx="1"/>
          </p:nvPr>
        </p:nvSpPr>
        <p:spPr>
          <a:xfrm>
            <a:off x="114300" y="664633"/>
            <a:ext cx="2514599" cy="2878667"/>
          </a:xfrm>
        </p:spPr>
        <p:txBody>
          <a:bodyPr>
            <a:normAutofit fontScale="85000" lnSpcReduction="10000"/>
          </a:bodyPr>
          <a:lstStyle/>
          <a:p>
            <a:pPr marL="0" indent="0">
              <a:buNone/>
            </a:pPr>
            <a:r>
              <a:rPr lang="en-US" b="1" dirty="0"/>
              <a:t>Purpose: </a:t>
            </a:r>
            <a:r>
              <a:rPr lang="en-US" dirty="0"/>
              <a:t>We created a refrigerator magnet for participants who enroll in our at-home COVID testing cohort. The purpose of this study is to examine testing behaviors and attitudes when people are provided a steady supply of at-home COVID tests. We are specifically engaging vulnerable populations, including different immigrant communities who speak a variety of languages. </a:t>
            </a:r>
          </a:p>
          <a:p>
            <a:pPr marL="0" indent="0">
              <a:buNone/>
            </a:pPr>
            <a:r>
              <a:rPr lang="en-US" dirty="0"/>
              <a:t>Participants are followed for 12 months and provided at-home COVID tests throughout the study period. Participants are asked to report when they take a test and also complete a survey about testing perceptions every 2 months. In order to remind participants about the “due date” for each survey, we provide this magnet (the specific dates for their survey are written down on the magnet during the enrollment session).</a:t>
            </a:r>
          </a:p>
          <a:p>
            <a:pPr marL="0" indent="0">
              <a:buNone/>
            </a:pPr>
            <a:endParaRPr lang="en-US" dirty="0"/>
          </a:p>
          <a:p>
            <a:pPr marL="0" indent="0">
              <a:buNone/>
            </a:pPr>
            <a:r>
              <a:rPr lang="en-US" b="1" dirty="0"/>
              <a:t>Study Team: </a:t>
            </a:r>
            <a:r>
              <a:rPr lang="en-US" dirty="0">
                <a:hlinkClick r:id="rId2"/>
              </a:rPr>
              <a:t>Maine Health </a:t>
            </a:r>
            <a:r>
              <a:rPr lang="en-US" dirty="0" err="1">
                <a:hlinkClick r:id="rId2"/>
              </a:rPr>
              <a:t>RADxUP</a:t>
            </a:r>
            <a:r>
              <a:rPr lang="en-US" dirty="0">
                <a:hlinkClick r:id="rId2"/>
              </a:rPr>
              <a:t> Study Team</a:t>
            </a:r>
            <a:endParaRPr lang="en-US" dirty="0"/>
          </a:p>
          <a:p>
            <a:pPr marL="0" indent="0">
              <a:buNone/>
            </a:pPr>
            <a:r>
              <a:rPr lang="en-US" dirty="0"/>
              <a:t>(if you have questions/want to learn more about these magnets email gloria.sclar@mainehealth.org)</a:t>
            </a:r>
          </a:p>
          <a:p>
            <a:pPr marL="0" indent="0">
              <a:buNone/>
            </a:pPr>
            <a:endParaRPr lang="en-US" dirty="0"/>
          </a:p>
          <a:p>
            <a:pPr marL="0" indent="0">
              <a:buNone/>
            </a:pPr>
            <a:r>
              <a:rPr lang="en-US" b="1" dirty="0"/>
              <a:t>Additional Details:</a:t>
            </a:r>
          </a:p>
          <a:p>
            <a:r>
              <a:rPr lang="en-US" dirty="0"/>
              <a:t>Magnets are sized 3inches </a:t>
            </a:r>
            <a:r>
              <a:rPr lang="en-US"/>
              <a:t>by 4inches</a:t>
            </a:r>
            <a:endParaRPr lang="en-US" dirty="0"/>
          </a:p>
          <a:p>
            <a:r>
              <a:rPr lang="en-US" dirty="0"/>
              <a:t>We purchased magnets from stickermule.com (worked well, good quality)</a:t>
            </a:r>
          </a:p>
          <a:p>
            <a:r>
              <a:rPr lang="en-US" dirty="0"/>
              <a:t>Magnets were translated into the following languages - English, Spanish, Portuguese, French, Arabic, Somali, Kinyarwanda, Lingala (the language of the magnet is recorded in the “notes” section of the </a:t>
            </a:r>
            <a:r>
              <a:rPr lang="en-US" dirty="0" err="1"/>
              <a:t>ppt</a:t>
            </a:r>
            <a:r>
              <a:rPr lang="en-US" dirty="0"/>
              <a:t> slide)</a:t>
            </a:r>
          </a:p>
          <a:p>
            <a:r>
              <a:rPr lang="en-US" dirty="0">
                <a:hlinkClick r:id="rId3"/>
              </a:rPr>
              <a:t>COVID test icon comes from Noun Project (created by SBTS)</a:t>
            </a:r>
            <a:endParaRPr lang="en-US" dirty="0"/>
          </a:p>
        </p:txBody>
      </p:sp>
    </p:spTree>
    <p:extLst>
      <p:ext uri="{BB962C8B-B14F-4D97-AF65-F5344CB8AC3E}">
        <p14:creationId xmlns:p14="http://schemas.microsoft.com/office/powerpoint/2010/main" val="3711998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510" y="21085"/>
            <a:ext cx="2295592" cy="338554"/>
          </a:xfrm>
          <a:prstGeom prst="rect">
            <a:avLst/>
          </a:prstGeom>
          <a:noFill/>
        </p:spPr>
        <p:txBody>
          <a:bodyPr wrap="square" rtlCol="0">
            <a:spAutoFit/>
          </a:bodyPr>
          <a:lstStyle/>
          <a:p>
            <a:pPr algn="ctr"/>
            <a:r>
              <a:rPr lang="en-US" sz="1600" b="1" dirty="0">
                <a:latin typeface="Segoe UI Black" panose="020B0A02040204020203" pitchFamily="34" charset="0"/>
                <a:ea typeface="Segoe UI Black" panose="020B0A02040204020203" pitchFamily="34" charset="0"/>
              </a:rPr>
              <a:t>COVID Testing Study</a:t>
            </a:r>
          </a:p>
        </p:txBody>
      </p:sp>
      <p:graphicFrame>
        <p:nvGraphicFramePr>
          <p:cNvPr id="5" name="Table 4"/>
          <p:cNvGraphicFramePr>
            <a:graphicFrameLocks noGrp="1"/>
          </p:cNvGraphicFramePr>
          <p:nvPr>
            <p:extLst>
              <p:ext uri="{D42A27DB-BD31-4B8C-83A1-F6EECF244321}">
                <p14:modId xmlns:p14="http://schemas.microsoft.com/office/powerpoint/2010/main" val="3492909918"/>
              </p:ext>
            </p:extLst>
          </p:nvPr>
        </p:nvGraphicFramePr>
        <p:xfrm>
          <a:off x="526093" y="1000538"/>
          <a:ext cx="2102807" cy="2469192"/>
        </p:xfrm>
        <a:graphic>
          <a:graphicData uri="http://schemas.openxmlformats.org/drawingml/2006/table">
            <a:tbl>
              <a:tblPr firstRow="1" bandRow="1">
                <a:tableStyleId>{5940675A-B579-460E-94D1-54222C63F5DA}</a:tableStyleId>
              </a:tblPr>
              <a:tblGrid>
                <a:gridCol w="1055318">
                  <a:extLst>
                    <a:ext uri="{9D8B030D-6E8A-4147-A177-3AD203B41FA5}">
                      <a16:colId xmlns:a16="http://schemas.microsoft.com/office/drawing/2014/main" val="1005447392"/>
                    </a:ext>
                  </a:extLst>
                </a:gridCol>
                <a:gridCol w="1047489">
                  <a:extLst>
                    <a:ext uri="{9D8B030D-6E8A-4147-A177-3AD203B41FA5}">
                      <a16:colId xmlns:a16="http://schemas.microsoft.com/office/drawing/2014/main" val="1222016210"/>
                    </a:ext>
                  </a:extLst>
                </a:gridCol>
              </a:tblGrid>
              <a:tr h="250459">
                <a:tc>
                  <a:txBody>
                    <a:bodyPr/>
                    <a:lstStyle/>
                    <a:p>
                      <a:pPr algn="ctr"/>
                      <a:r>
                        <a:rPr lang="en-US" sz="1000" b="1" dirty="0">
                          <a:latin typeface="Segoe UI Black" panose="020B0A02040204020203" pitchFamily="34" charset="0"/>
                          <a:ea typeface="Segoe UI Black" panose="020B0A02040204020203" pitchFamily="34" charset="0"/>
                        </a:rPr>
                        <a:t>Date</a:t>
                      </a:r>
                    </a:p>
                  </a:txBody>
                  <a:tcPr>
                    <a:solidFill>
                      <a:srgbClr val="64EADA"/>
                    </a:solidFill>
                  </a:tcPr>
                </a:tc>
                <a:tc>
                  <a:txBody>
                    <a:bodyPr/>
                    <a:lstStyle/>
                    <a:p>
                      <a:pPr algn="ctr"/>
                      <a:r>
                        <a:rPr lang="en-US" sz="1000" b="1" dirty="0">
                          <a:latin typeface="Segoe UI Black" panose="020B0A02040204020203" pitchFamily="34" charset="0"/>
                          <a:ea typeface="Segoe UI Black" panose="020B0A02040204020203" pitchFamily="34" charset="0"/>
                        </a:rPr>
                        <a:t>Survey</a:t>
                      </a:r>
                    </a:p>
                  </a:txBody>
                  <a:tcPr>
                    <a:solidFill>
                      <a:srgbClr val="64EADA"/>
                    </a:solidFill>
                  </a:tcPr>
                </a:tc>
                <a:extLst>
                  <a:ext uri="{0D108BD9-81ED-4DB2-BD59-A6C34878D82A}">
                    <a16:rowId xmlns:a16="http://schemas.microsoft.com/office/drawing/2014/main" val="1929602422"/>
                  </a:ext>
                </a:extLst>
              </a:tr>
              <a:tr h="344381">
                <a:tc>
                  <a:txBody>
                    <a:bodyPr/>
                    <a:lstStyle/>
                    <a:p>
                      <a:endParaRPr lang="en-US" sz="900" dirty="0">
                        <a:latin typeface="Corbel" panose="020B0503020204020204" pitchFamily="34" charset="0"/>
                      </a:endParaRPr>
                    </a:p>
                  </a:txBody>
                  <a:tcPr/>
                </a:tc>
                <a:tc>
                  <a:txBody>
                    <a:bodyPr/>
                    <a:lstStyle/>
                    <a:p>
                      <a:pPr marL="0" marR="0" lvl="0" indent="0" algn="ctr" defTabSz="274320" rtl="0" eaLnBrk="1" fontAlgn="auto" latinLnBrk="0" hangingPunct="1">
                        <a:lnSpc>
                          <a:spcPct val="100000"/>
                        </a:lnSpc>
                        <a:spcBef>
                          <a:spcPts val="0"/>
                        </a:spcBef>
                        <a:spcAft>
                          <a:spcPts val="0"/>
                        </a:spcAft>
                        <a:buClrTx/>
                        <a:buSzTx/>
                        <a:buFontTx/>
                        <a:buNone/>
                        <a:tabLst/>
                        <a:defRPr/>
                      </a:pPr>
                      <a:r>
                        <a:rPr lang="en-US" sz="1000" dirty="0"/>
                        <a:t>Initial</a:t>
                      </a:r>
                      <a:r>
                        <a:rPr lang="en-US" sz="1000" baseline="0" dirty="0"/>
                        <a:t> survey</a:t>
                      </a:r>
                    </a:p>
                    <a:p>
                      <a:pPr algn="ctr"/>
                      <a:r>
                        <a:rPr lang="en-US" sz="600" dirty="0"/>
                        <a:t>Happy Enrollment</a:t>
                      </a:r>
                      <a:r>
                        <a:rPr lang="en-US" sz="600" baseline="0" dirty="0"/>
                        <a:t> Day!</a:t>
                      </a:r>
                      <a:endParaRPr lang="en-US" sz="600" i="1" dirty="0">
                        <a:latin typeface="Corbel" panose="020B0503020204020204" pitchFamily="34" charset="0"/>
                      </a:endParaRPr>
                    </a:p>
                  </a:txBody>
                  <a:tcPr/>
                </a:tc>
                <a:extLst>
                  <a:ext uri="{0D108BD9-81ED-4DB2-BD59-A6C34878D82A}">
                    <a16:rowId xmlns:a16="http://schemas.microsoft.com/office/drawing/2014/main" val="3372082891"/>
                  </a:ext>
                </a:extLst>
              </a:tr>
              <a:tr h="312392">
                <a:tc>
                  <a:txBody>
                    <a:bodyPr/>
                    <a:lstStyle/>
                    <a:p>
                      <a:endParaRPr lang="en-US" sz="900" dirty="0">
                        <a:latin typeface="Corbel" panose="020B0503020204020204" pitchFamily="34" charset="0"/>
                      </a:endParaRPr>
                    </a:p>
                  </a:txBody>
                  <a:tcPr/>
                </a:tc>
                <a:tc>
                  <a:txBody>
                    <a:bodyPr/>
                    <a:lstStyle/>
                    <a:p>
                      <a:pPr algn="ctr"/>
                      <a:r>
                        <a:rPr lang="en-US" sz="1000" dirty="0"/>
                        <a:t>Survey #1</a:t>
                      </a:r>
                      <a:endParaRPr lang="en-US" sz="1000" dirty="0">
                        <a:latin typeface="Corbel" panose="020B0503020204020204" pitchFamily="34" charset="0"/>
                      </a:endParaRPr>
                    </a:p>
                  </a:txBody>
                  <a:tcPr anchor="ctr"/>
                </a:tc>
                <a:extLst>
                  <a:ext uri="{0D108BD9-81ED-4DB2-BD59-A6C34878D82A}">
                    <a16:rowId xmlns:a16="http://schemas.microsoft.com/office/drawing/2014/main" val="957940491"/>
                  </a:ext>
                </a:extLst>
              </a:tr>
              <a:tr h="312392">
                <a:tc>
                  <a:txBody>
                    <a:bodyPr/>
                    <a:lstStyle/>
                    <a:p>
                      <a:endParaRPr lang="en-US" sz="900">
                        <a:latin typeface="Corbel" panose="020B0503020204020204" pitchFamily="34" charset="0"/>
                      </a:endParaRPr>
                    </a:p>
                  </a:txBody>
                  <a:tcPr/>
                </a:tc>
                <a:tc>
                  <a:txBody>
                    <a:bodyPr/>
                    <a:lstStyle/>
                    <a:p>
                      <a:pPr algn="ctr"/>
                      <a:r>
                        <a:rPr lang="en-US" sz="1000" dirty="0"/>
                        <a:t>Survey #2</a:t>
                      </a:r>
                      <a:endParaRPr lang="en-US" sz="1000" dirty="0">
                        <a:latin typeface="Corbel" panose="020B0503020204020204" pitchFamily="34" charset="0"/>
                      </a:endParaRPr>
                    </a:p>
                  </a:txBody>
                  <a:tcPr anchor="ctr"/>
                </a:tc>
                <a:extLst>
                  <a:ext uri="{0D108BD9-81ED-4DB2-BD59-A6C34878D82A}">
                    <a16:rowId xmlns:a16="http://schemas.microsoft.com/office/drawing/2014/main" val="1792509866"/>
                  </a:ext>
                </a:extLst>
              </a:tr>
              <a:tr h="312392">
                <a:tc>
                  <a:txBody>
                    <a:bodyPr/>
                    <a:lstStyle/>
                    <a:p>
                      <a:endParaRPr lang="en-US" sz="900">
                        <a:latin typeface="Corbel" panose="020B0503020204020204" pitchFamily="34" charset="0"/>
                      </a:endParaRPr>
                    </a:p>
                  </a:txBody>
                  <a:tcPr/>
                </a:tc>
                <a:tc>
                  <a:txBody>
                    <a:bodyPr/>
                    <a:lstStyle/>
                    <a:p>
                      <a:pPr algn="ctr"/>
                      <a:r>
                        <a:rPr lang="en-US" sz="1000" dirty="0"/>
                        <a:t>Survey #3</a:t>
                      </a:r>
                      <a:endParaRPr lang="en-US" sz="1000" dirty="0">
                        <a:latin typeface="Corbel" panose="020B0503020204020204" pitchFamily="34" charset="0"/>
                      </a:endParaRPr>
                    </a:p>
                  </a:txBody>
                  <a:tcPr anchor="ctr"/>
                </a:tc>
                <a:extLst>
                  <a:ext uri="{0D108BD9-81ED-4DB2-BD59-A6C34878D82A}">
                    <a16:rowId xmlns:a16="http://schemas.microsoft.com/office/drawing/2014/main" val="3697614203"/>
                  </a:ext>
                </a:extLst>
              </a:tr>
              <a:tr h="312392">
                <a:tc>
                  <a:txBody>
                    <a:bodyPr/>
                    <a:lstStyle/>
                    <a:p>
                      <a:endParaRPr lang="en-US" sz="900">
                        <a:latin typeface="Corbel" panose="020B0503020204020204" pitchFamily="34" charset="0"/>
                      </a:endParaRPr>
                    </a:p>
                  </a:txBody>
                  <a:tcPr/>
                </a:tc>
                <a:tc>
                  <a:txBody>
                    <a:bodyPr/>
                    <a:lstStyle/>
                    <a:p>
                      <a:pPr algn="ctr"/>
                      <a:r>
                        <a:rPr lang="en-US" sz="1000" dirty="0"/>
                        <a:t>Survey #4</a:t>
                      </a:r>
                      <a:endParaRPr lang="en-US" sz="1000" dirty="0">
                        <a:latin typeface="Corbel" panose="020B0503020204020204" pitchFamily="34" charset="0"/>
                      </a:endParaRPr>
                    </a:p>
                  </a:txBody>
                  <a:tcPr anchor="ctr"/>
                </a:tc>
                <a:extLst>
                  <a:ext uri="{0D108BD9-81ED-4DB2-BD59-A6C34878D82A}">
                    <a16:rowId xmlns:a16="http://schemas.microsoft.com/office/drawing/2014/main" val="3095478088"/>
                  </a:ext>
                </a:extLst>
              </a:tr>
              <a:tr h="312392">
                <a:tc>
                  <a:txBody>
                    <a:bodyPr/>
                    <a:lstStyle/>
                    <a:p>
                      <a:endParaRPr lang="en-US" sz="900">
                        <a:latin typeface="Corbel" panose="020B0503020204020204" pitchFamily="34" charset="0"/>
                      </a:endParaRPr>
                    </a:p>
                  </a:txBody>
                  <a:tcPr/>
                </a:tc>
                <a:tc>
                  <a:txBody>
                    <a:bodyPr/>
                    <a:lstStyle/>
                    <a:p>
                      <a:pPr algn="ctr"/>
                      <a:r>
                        <a:rPr lang="en-US" sz="1000" dirty="0"/>
                        <a:t>Survey #5</a:t>
                      </a:r>
                      <a:endParaRPr lang="en-US" sz="1000" dirty="0">
                        <a:latin typeface="Corbel" panose="020B0503020204020204" pitchFamily="34" charset="0"/>
                      </a:endParaRPr>
                    </a:p>
                  </a:txBody>
                  <a:tcPr anchor="ctr"/>
                </a:tc>
                <a:extLst>
                  <a:ext uri="{0D108BD9-81ED-4DB2-BD59-A6C34878D82A}">
                    <a16:rowId xmlns:a16="http://schemas.microsoft.com/office/drawing/2014/main" val="2359636205"/>
                  </a:ext>
                </a:extLst>
              </a:tr>
              <a:tr h="312392">
                <a:tc>
                  <a:txBody>
                    <a:bodyPr/>
                    <a:lstStyle/>
                    <a:p>
                      <a:endParaRPr lang="en-US" sz="900" dirty="0">
                        <a:latin typeface="Corbel" panose="020B0503020204020204" pitchFamily="34" charset="0"/>
                      </a:endParaRPr>
                    </a:p>
                  </a:txBody>
                  <a:tcPr/>
                </a:tc>
                <a:tc>
                  <a:txBody>
                    <a:bodyPr/>
                    <a:lstStyle/>
                    <a:p>
                      <a:pPr marL="0" marR="0" lvl="0" indent="0" algn="ctr" defTabSz="274320" rtl="0" eaLnBrk="1" fontAlgn="auto" latinLnBrk="0" hangingPunct="1">
                        <a:lnSpc>
                          <a:spcPct val="100000"/>
                        </a:lnSpc>
                        <a:spcBef>
                          <a:spcPts val="0"/>
                        </a:spcBef>
                        <a:spcAft>
                          <a:spcPts val="0"/>
                        </a:spcAft>
                        <a:buClrTx/>
                        <a:buSzTx/>
                        <a:buFontTx/>
                        <a:buNone/>
                        <a:tabLst/>
                        <a:defRPr/>
                      </a:pPr>
                      <a:r>
                        <a:rPr lang="en-US" sz="1000" dirty="0"/>
                        <a:t>Survey #6</a:t>
                      </a:r>
                      <a:endParaRPr lang="en-US" sz="1000" dirty="0">
                        <a:latin typeface="Corbel" panose="020B0503020204020204" pitchFamily="34" charset="0"/>
                      </a:endParaRPr>
                    </a:p>
                  </a:txBody>
                  <a:tcPr anchor="ctr"/>
                </a:tc>
                <a:extLst>
                  <a:ext uri="{0D108BD9-81ED-4DB2-BD59-A6C34878D82A}">
                    <a16:rowId xmlns:a16="http://schemas.microsoft.com/office/drawing/2014/main" val="1432303178"/>
                  </a:ext>
                </a:extLst>
              </a:tr>
            </a:tbl>
          </a:graphicData>
        </a:graphic>
      </p:graphicFrame>
      <p:sp>
        <p:nvSpPr>
          <p:cNvPr id="6" name="TextBox 5"/>
          <p:cNvSpPr txBox="1"/>
          <p:nvPr/>
        </p:nvSpPr>
        <p:spPr>
          <a:xfrm>
            <a:off x="26778" y="265444"/>
            <a:ext cx="2937030" cy="507831"/>
          </a:xfrm>
          <a:prstGeom prst="rect">
            <a:avLst/>
          </a:prstGeom>
          <a:noFill/>
        </p:spPr>
        <p:txBody>
          <a:bodyPr wrap="square" rtlCol="0">
            <a:spAutoFit/>
          </a:bodyPr>
          <a:lstStyle/>
          <a:p>
            <a:r>
              <a:rPr lang="en-US" sz="900" b="1" dirty="0"/>
              <a:t>Test yourself if you experience:</a:t>
            </a:r>
          </a:p>
          <a:p>
            <a:pPr marL="115888" indent="-115888">
              <a:buAutoNum type="arabicParenBoth"/>
            </a:pPr>
            <a:r>
              <a:rPr lang="en-US" sz="900" b="1" dirty="0"/>
              <a:t> Symptoms </a:t>
            </a:r>
          </a:p>
          <a:p>
            <a:pPr marL="115888" indent="-115888">
              <a:buAutoNum type="arabicParenBoth"/>
            </a:pPr>
            <a:r>
              <a:rPr lang="en-US" sz="900" b="1" kern="0" spc="-20" dirty="0"/>
              <a:t> Been in close contact with someone who has COVID</a:t>
            </a:r>
          </a:p>
        </p:txBody>
      </p:sp>
      <p:sp>
        <p:nvSpPr>
          <p:cNvPr id="14" name="Action Button: Custom 13">
            <a:hlinkClick r:id="" action="ppaction://noaction" highlightClick="1"/>
          </p:cNvPr>
          <p:cNvSpPr/>
          <p:nvPr/>
        </p:nvSpPr>
        <p:spPr>
          <a:xfrm>
            <a:off x="137978" y="3219054"/>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5" name="Action Button: Custom 14">
            <a:hlinkClick r:id="" action="ppaction://noaction" highlightClick="1"/>
          </p:cNvPr>
          <p:cNvSpPr/>
          <p:nvPr/>
        </p:nvSpPr>
        <p:spPr>
          <a:xfrm>
            <a:off x="137978" y="2901729"/>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6" name="Action Button: Custom 15">
            <a:hlinkClick r:id="" action="ppaction://noaction" highlightClick="1"/>
          </p:cNvPr>
          <p:cNvSpPr/>
          <p:nvPr/>
        </p:nvSpPr>
        <p:spPr>
          <a:xfrm>
            <a:off x="138095" y="2584404"/>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7" name="Action Button: Custom 16">
            <a:hlinkClick r:id="" action="ppaction://noaction" highlightClick="1"/>
          </p:cNvPr>
          <p:cNvSpPr/>
          <p:nvPr/>
        </p:nvSpPr>
        <p:spPr>
          <a:xfrm>
            <a:off x="137861" y="2267079"/>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8" name="Action Button: Custom 17">
            <a:hlinkClick r:id="" action="ppaction://noaction" highlightClick="1"/>
          </p:cNvPr>
          <p:cNvSpPr/>
          <p:nvPr/>
        </p:nvSpPr>
        <p:spPr>
          <a:xfrm>
            <a:off x="137861" y="1949754"/>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9" name="Action Button: Custom 18">
            <a:hlinkClick r:id="" action="ppaction://noaction" highlightClick="1"/>
          </p:cNvPr>
          <p:cNvSpPr/>
          <p:nvPr/>
        </p:nvSpPr>
        <p:spPr>
          <a:xfrm>
            <a:off x="137978" y="1632429"/>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0" name="Action Button: Custom 19">
            <a:hlinkClick r:id="" action="ppaction://noaction" highlightClick="1"/>
          </p:cNvPr>
          <p:cNvSpPr/>
          <p:nvPr/>
        </p:nvSpPr>
        <p:spPr>
          <a:xfrm>
            <a:off x="137861" y="1315104"/>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1" name="TextBox 20"/>
          <p:cNvSpPr txBox="1"/>
          <p:nvPr/>
        </p:nvSpPr>
        <p:spPr>
          <a:xfrm>
            <a:off x="1" y="784689"/>
            <a:ext cx="2743200" cy="230832"/>
          </a:xfrm>
          <a:prstGeom prst="rect">
            <a:avLst/>
          </a:prstGeom>
          <a:noFill/>
        </p:spPr>
        <p:txBody>
          <a:bodyPr wrap="square" rtlCol="0">
            <a:spAutoFit/>
          </a:bodyPr>
          <a:lstStyle/>
          <a:p>
            <a:pPr algn="ctr"/>
            <a:r>
              <a:rPr lang="en-US" sz="900" b="1" dirty="0"/>
              <a:t>Receive a $20 gift card after completing each survey</a:t>
            </a:r>
          </a:p>
        </p:txBody>
      </p:sp>
      <p:pic>
        <p:nvPicPr>
          <p:cNvPr id="24" name="Picture 23"/>
          <p:cNvPicPr>
            <a:picLocks noChangeAspect="1"/>
          </p:cNvPicPr>
          <p:nvPr/>
        </p:nvPicPr>
        <p:blipFill rotWithShape="1">
          <a:blip r:embed="rId3" cstate="print">
            <a:extLst>
              <a:ext uri="{28A0092B-C50C-407E-A947-70E740481C1C}">
                <a14:useLocalDpi xmlns:a14="http://schemas.microsoft.com/office/drawing/2010/main" val="0"/>
              </a:ext>
            </a:extLst>
          </a:blip>
          <a:srcRect b="18967"/>
          <a:stretch/>
        </p:blipFill>
        <p:spPr>
          <a:xfrm>
            <a:off x="177531" y="1006322"/>
            <a:ext cx="293761" cy="238044"/>
          </a:xfrm>
          <a:prstGeom prst="rect">
            <a:avLst/>
          </a:prstGeom>
        </p:spPr>
      </p:pic>
      <p:cxnSp>
        <p:nvCxnSpPr>
          <p:cNvPr id="27" name="Straight Connector 26"/>
          <p:cNvCxnSpPr/>
          <p:nvPr/>
        </p:nvCxnSpPr>
        <p:spPr>
          <a:xfrm>
            <a:off x="114300" y="778326"/>
            <a:ext cx="2523532" cy="0"/>
          </a:xfrm>
          <a:prstGeom prst="line">
            <a:avLst/>
          </a:prstGeom>
          <a:ln>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r="32563" b="18438"/>
          <a:stretch/>
        </p:blipFill>
        <p:spPr>
          <a:xfrm>
            <a:off x="2217682" y="26340"/>
            <a:ext cx="420149" cy="508149"/>
          </a:xfrm>
          <a:prstGeom prst="rect">
            <a:avLst/>
          </a:prstGeom>
        </p:spPr>
      </p:pic>
      <p:sp>
        <p:nvSpPr>
          <p:cNvPr id="8" name="TextBox 7"/>
          <p:cNvSpPr txBox="1"/>
          <p:nvPr/>
        </p:nvSpPr>
        <p:spPr>
          <a:xfrm>
            <a:off x="114300" y="3432929"/>
            <a:ext cx="2523532" cy="230832"/>
          </a:xfrm>
          <a:prstGeom prst="rect">
            <a:avLst/>
          </a:prstGeom>
          <a:noFill/>
        </p:spPr>
        <p:txBody>
          <a:bodyPr wrap="square" rtlCol="0">
            <a:spAutoFit/>
          </a:bodyPr>
          <a:lstStyle/>
          <a:p>
            <a:pPr algn="ctr"/>
            <a:r>
              <a:rPr lang="en-US" sz="900" b="1" dirty="0">
                <a:solidFill>
                  <a:srgbClr val="11796D"/>
                </a:solidFill>
              </a:rPr>
              <a:t>Questions? Call the study team at XXX-XXX-XXXX</a:t>
            </a:r>
          </a:p>
        </p:txBody>
      </p:sp>
    </p:spTree>
    <p:extLst>
      <p:ext uri="{BB962C8B-B14F-4D97-AF65-F5344CB8AC3E}">
        <p14:creationId xmlns:p14="http://schemas.microsoft.com/office/powerpoint/2010/main" val="655032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60401"/>
            <a:ext cx="2743200" cy="307777"/>
          </a:xfrm>
          <a:prstGeom prst="rect">
            <a:avLst/>
          </a:prstGeom>
          <a:noFill/>
        </p:spPr>
        <p:txBody>
          <a:bodyPr wrap="square" rtlCol="0">
            <a:spAutoFit/>
          </a:bodyPr>
          <a:lstStyle/>
          <a:p>
            <a:pPr algn="ctr"/>
            <a:r>
              <a:rPr lang="es-US" sz="1400" b="1" i="0" strike="noStrike" cap="none" spc="-20" dirty="0">
                <a:solidFill>
                  <a:srgbClr val="000000"/>
                </a:solidFill>
                <a:effectLst/>
                <a:latin typeface="Segoe UI Black"/>
                <a:ea typeface="Segoe UI Black"/>
                <a:cs typeface="Segoe UI Black"/>
              </a:rPr>
              <a:t>Estudio de pruebas del COVID</a:t>
            </a:r>
            <a:endParaRPr lang="en-US" sz="1400" b="1" spc="-20" dirty="0">
              <a:latin typeface="Segoe UI Black" panose="020B0A02040204020203" pitchFamily="34" charset="0"/>
              <a:ea typeface="Segoe UI Black" panose="020B0A02040204020203" pitchFamily="34" charset="0"/>
            </a:endParaRPr>
          </a:p>
        </p:txBody>
      </p:sp>
      <p:graphicFrame>
        <p:nvGraphicFramePr>
          <p:cNvPr id="5" name="Table 4"/>
          <p:cNvGraphicFramePr>
            <a:graphicFrameLocks noGrp="1"/>
          </p:cNvGraphicFramePr>
          <p:nvPr>
            <p:extLst/>
          </p:nvPr>
        </p:nvGraphicFramePr>
        <p:xfrm>
          <a:off x="526093" y="1030718"/>
          <a:ext cx="2102807" cy="2469192"/>
        </p:xfrm>
        <a:graphic>
          <a:graphicData uri="http://schemas.openxmlformats.org/drawingml/2006/table">
            <a:tbl>
              <a:tblPr firstRow="1" bandRow="1">
                <a:tableStyleId>{5940675A-B579-460E-94D1-54222C63F5DA}</a:tableStyleId>
              </a:tblPr>
              <a:tblGrid>
                <a:gridCol w="1055318">
                  <a:extLst>
                    <a:ext uri="{9D8B030D-6E8A-4147-A177-3AD203B41FA5}">
                      <a16:colId xmlns:a16="http://schemas.microsoft.com/office/drawing/2014/main" val="1005447392"/>
                    </a:ext>
                  </a:extLst>
                </a:gridCol>
                <a:gridCol w="1047489">
                  <a:extLst>
                    <a:ext uri="{9D8B030D-6E8A-4147-A177-3AD203B41FA5}">
                      <a16:colId xmlns:a16="http://schemas.microsoft.com/office/drawing/2014/main" val="1222016210"/>
                    </a:ext>
                  </a:extLst>
                </a:gridCol>
              </a:tblGrid>
              <a:tr h="250459">
                <a:tc>
                  <a:txBody>
                    <a:bodyPr/>
                    <a:lstStyle/>
                    <a:p>
                      <a:pPr algn="ctr"/>
                      <a:r>
                        <a:rPr lang="es-US" sz="1000" b="1" i="0" strike="noStrike" cap="none" spc="0" baseline="0">
                          <a:solidFill>
                            <a:srgbClr val="000000"/>
                          </a:solidFill>
                          <a:effectLst/>
                          <a:latin typeface="Segoe UI Black"/>
                          <a:ea typeface="Segoe UI Black"/>
                          <a:cs typeface="Segoe UI Black"/>
                        </a:rPr>
                        <a:t>Fecha</a:t>
                      </a:r>
                      <a:endParaRPr lang="en-US" sz="1000" b="1">
                        <a:latin typeface="Segoe UI Black" panose="020B0A02040204020203" pitchFamily="34" charset="0"/>
                        <a:ea typeface="Segoe UI Black" panose="020B0A02040204020203" pitchFamily="34" charset="0"/>
                      </a:endParaRPr>
                    </a:p>
                  </a:txBody>
                  <a:tcPr>
                    <a:solidFill>
                      <a:srgbClr val="64EADA"/>
                    </a:solidFill>
                  </a:tcPr>
                </a:tc>
                <a:tc>
                  <a:txBody>
                    <a:bodyPr/>
                    <a:lstStyle/>
                    <a:p>
                      <a:pPr algn="ctr"/>
                      <a:r>
                        <a:rPr lang="es-US" sz="1000" b="1" i="0" strike="noStrike" cap="none" spc="0" baseline="0" dirty="0">
                          <a:solidFill>
                            <a:srgbClr val="000000"/>
                          </a:solidFill>
                          <a:effectLst/>
                          <a:latin typeface="Segoe UI Black"/>
                          <a:ea typeface="Segoe UI Black"/>
                          <a:cs typeface="Segoe UI Black"/>
                        </a:rPr>
                        <a:t>Encuesta</a:t>
                      </a:r>
                      <a:endParaRPr lang="en-US" sz="1000" b="1" dirty="0">
                        <a:latin typeface="Segoe UI Black" panose="020B0A02040204020203" pitchFamily="34" charset="0"/>
                        <a:ea typeface="Segoe UI Black" panose="020B0A02040204020203" pitchFamily="34" charset="0"/>
                      </a:endParaRPr>
                    </a:p>
                  </a:txBody>
                  <a:tcPr>
                    <a:solidFill>
                      <a:srgbClr val="64EADA"/>
                    </a:solidFill>
                  </a:tcPr>
                </a:tc>
                <a:extLst>
                  <a:ext uri="{0D108BD9-81ED-4DB2-BD59-A6C34878D82A}">
                    <a16:rowId xmlns:a16="http://schemas.microsoft.com/office/drawing/2014/main" val="1929602422"/>
                  </a:ext>
                </a:extLst>
              </a:tr>
              <a:tr h="344381">
                <a:tc>
                  <a:txBody>
                    <a:bodyPr/>
                    <a:lstStyle/>
                    <a:p>
                      <a:endParaRPr lang="en-US" sz="900">
                        <a:latin typeface="Corbel" panose="020B0503020204020204" pitchFamily="34" charset="0"/>
                      </a:endParaRPr>
                    </a:p>
                  </a:txBody>
                  <a:tcPr/>
                </a:tc>
                <a:tc>
                  <a:txBody>
                    <a:bodyPr/>
                    <a:lstStyle/>
                    <a:p>
                      <a:pPr marL="0" marR="0" lvl="0" indent="0" algn="ctr" defTabSz="274320" rtl="0" eaLnBrk="1" fontAlgn="auto" latinLnBrk="0" hangingPunct="1">
                        <a:lnSpc>
                          <a:spcPct val="100000"/>
                        </a:lnSpc>
                        <a:spcBef>
                          <a:spcPct val="0"/>
                        </a:spcBef>
                        <a:spcAft>
                          <a:spcPct val="0"/>
                        </a:spcAft>
                        <a:buClrTx/>
                        <a:buSzTx/>
                        <a:buFontTx/>
                        <a:buNone/>
                        <a:defRPr/>
                      </a:pPr>
                      <a:r>
                        <a:rPr lang="es-US" sz="1000" b="0" i="0" strike="noStrike" cap="none" spc="0" baseline="0" dirty="0">
                          <a:solidFill>
                            <a:srgbClr val="000000"/>
                          </a:solidFill>
                          <a:effectLst/>
                          <a:latin typeface="Calibri"/>
                          <a:ea typeface="Calibri"/>
                          <a:cs typeface="Calibri"/>
                        </a:rPr>
                        <a:t>Encuesta inicial</a:t>
                      </a:r>
                    </a:p>
                    <a:p>
                      <a:pPr algn="ctr"/>
                      <a:r>
                        <a:rPr lang="es-US" sz="600" b="0" i="0" strike="noStrike" cap="none" spc="0" baseline="0" dirty="0">
                          <a:solidFill>
                            <a:srgbClr val="000000"/>
                          </a:solidFill>
                          <a:effectLst/>
                          <a:latin typeface="Calibri"/>
                          <a:ea typeface="Calibri"/>
                          <a:cs typeface="Calibri"/>
                        </a:rPr>
                        <a:t>¡Feliz día de inscripción!</a:t>
                      </a:r>
                      <a:endParaRPr lang="en-US" sz="600" i="1" dirty="0">
                        <a:latin typeface="Corbel" panose="020B0503020204020204" pitchFamily="34" charset="0"/>
                      </a:endParaRPr>
                    </a:p>
                  </a:txBody>
                  <a:tcPr/>
                </a:tc>
                <a:extLst>
                  <a:ext uri="{0D108BD9-81ED-4DB2-BD59-A6C34878D82A}">
                    <a16:rowId xmlns:a16="http://schemas.microsoft.com/office/drawing/2014/main" val="3372082891"/>
                  </a:ext>
                </a:extLst>
              </a:tr>
              <a:tr h="312392">
                <a:tc>
                  <a:txBody>
                    <a:bodyPr/>
                    <a:lstStyle/>
                    <a:p>
                      <a:endParaRPr lang="en-US" sz="900">
                        <a:latin typeface="Corbel" panose="020B0503020204020204" pitchFamily="34" charset="0"/>
                      </a:endParaRPr>
                    </a:p>
                  </a:txBody>
                  <a:tcPr/>
                </a:tc>
                <a:tc>
                  <a:txBody>
                    <a:bodyPr/>
                    <a:lstStyle/>
                    <a:p>
                      <a:pPr algn="ctr"/>
                      <a:r>
                        <a:rPr lang="es-US" sz="1000" b="0" i="0" strike="noStrike" cap="none" spc="0" baseline="0">
                          <a:solidFill>
                            <a:srgbClr val="000000"/>
                          </a:solidFill>
                          <a:effectLst/>
                          <a:latin typeface="Calibri"/>
                          <a:ea typeface="Calibri"/>
                          <a:cs typeface="Calibri"/>
                        </a:rPr>
                        <a:t>Encuesta n.º 1</a:t>
                      </a:r>
                      <a:endParaRPr lang="en-US" sz="1000">
                        <a:latin typeface="Corbel" panose="020B0503020204020204" pitchFamily="34" charset="0"/>
                      </a:endParaRPr>
                    </a:p>
                  </a:txBody>
                  <a:tcPr anchor="ctr"/>
                </a:tc>
                <a:extLst>
                  <a:ext uri="{0D108BD9-81ED-4DB2-BD59-A6C34878D82A}">
                    <a16:rowId xmlns:a16="http://schemas.microsoft.com/office/drawing/2014/main" val="957940491"/>
                  </a:ext>
                </a:extLst>
              </a:tr>
              <a:tr h="312392">
                <a:tc>
                  <a:txBody>
                    <a:bodyPr/>
                    <a:lstStyle/>
                    <a:p>
                      <a:endParaRPr lang="en-US" sz="900">
                        <a:latin typeface="Corbel" panose="020B0503020204020204" pitchFamily="34" charset="0"/>
                      </a:endParaRPr>
                    </a:p>
                  </a:txBody>
                  <a:tcPr/>
                </a:tc>
                <a:tc>
                  <a:txBody>
                    <a:bodyPr/>
                    <a:lstStyle/>
                    <a:p>
                      <a:pPr algn="ctr"/>
                      <a:r>
                        <a:rPr lang="es-US" sz="1000" b="0" i="0" strike="noStrike" cap="none" spc="0" baseline="0" dirty="0">
                          <a:solidFill>
                            <a:srgbClr val="000000"/>
                          </a:solidFill>
                          <a:effectLst/>
                          <a:latin typeface="Calibri"/>
                          <a:ea typeface="Calibri"/>
                          <a:cs typeface="Calibri"/>
                        </a:rPr>
                        <a:t>Encuesta n.º 2</a:t>
                      </a:r>
                      <a:endParaRPr lang="en-US" sz="1000" dirty="0">
                        <a:latin typeface="Corbel" panose="020B0503020204020204" pitchFamily="34" charset="0"/>
                      </a:endParaRPr>
                    </a:p>
                  </a:txBody>
                  <a:tcPr anchor="ctr"/>
                </a:tc>
                <a:extLst>
                  <a:ext uri="{0D108BD9-81ED-4DB2-BD59-A6C34878D82A}">
                    <a16:rowId xmlns:a16="http://schemas.microsoft.com/office/drawing/2014/main" val="1792509866"/>
                  </a:ext>
                </a:extLst>
              </a:tr>
              <a:tr h="312392">
                <a:tc>
                  <a:txBody>
                    <a:bodyPr/>
                    <a:lstStyle/>
                    <a:p>
                      <a:endParaRPr lang="en-US" sz="900">
                        <a:latin typeface="Corbel" panose="020B0503020204020204" pitchFamily="34" charset="0"/>
                      </a:endParaRPr>
                    </a:p>
                  </a:txBody>
                  <a:tcPr/>
                </a:tc>
                <a:tc>
                  <a:txBody>
                    <a:bodyPr/>
                    <a:lstStyle/>
                    <a:p>
                      <a:pPr algn="ctr"/>
                      <a:r>
                        <a:rPr lang="es-US" sz="1000" b="0" i="0" strike="noStrike" cap="none" spc="0" baseline="0">
                          <a:solidFill>
                            <a:srgbClr val="000000"/>
                          </a:solidFill>
                          <a:effectLst/>
                          <a:latin typeface="Calibri"/>
                          <a:ea typeface="Calibri"/>
                          <a:cs typeface="Calibri"/>
                        </a:rPr>
                        <a:t>Encuesta n.º 3</a:t>
                      </a:r>
                      <a:endParaRPr lang="en-US" sz="1000">
                        <a:latin typeface="Corbel" panose="020B0503020204020204" pitchFamily="34" charset="0"/>
                      </a:endParaRPr>
                    </a:p>
                  </a:txBody>
                  <a:tcPr anchor="ctr"/>
                </a:tc>
                <a:extLst>
                  <a:ext uri="{0D108BD9-81ED-4DB2-BD59-A6C34878D82A}">
                    <a16:rowId xmlns:a16="http://schemas.microsoft.com/office/drawing/2014/main" val="3697614203"/>
                  </a:ext>
                </a:extLst>
              </a:tr>
              <a:tr h="312392">
                <a:tc>
                  <a:txBody>
                    <a:bodyPr/>
                    <a:lstStyle/>
                    <a:p>
                      <a:endParaRPr lang="en-US" sz="900">
                        <a:latin typeface="Corbel" panose="020B0503020204020204" pitchFamily="34" charset="0"/>
                      </a:endParaRPr>
                    </a:p>
                  </a:txBody>
                  <a:tcPr/>
                </a:tc>
                <a:tc>
                  <a:txBody>
                    <a:bodyPr/>
                    <a:lstStyle/>
                    <a:p>
                      <a:pPr algn="ctr"/>
                      <a:r>
                        <a:rPr lang="es-US" sz="1000" b="0" i="0" strike="noStrike" cap="none" spc="0" baseline="0">
                          <a:solidFill>
                            <a:srgbClr val="000000"/>
                          </a:solidFill>
                          <a:effectLst/>
                          <a:latin typeface="Calibri"/>
                          <a:ea typeface="Calibri"/>
                          <a:cs typeface="Calibri"/>
                        </a:rPr>
                        <a:t>Encuesta n.º 4</a:t>
                      </a:r>
                      <a:endParaRPr lang="en-US" sz="1000">
                        <a:latin typeface="Corbel" panose="020B0503020204020204" pitchFamily="34" charset="0"/>
                      </a:endParaRPr>
                    </a:p>
                  </a:txBody>
                  <a:tcPr anchor="ctr"/>
                </a:tc>
                <a:extLst>
                  <a:ext uri="{0D108BD9-81ED-4DB2-BD59-A6C34878D82A}">
                    <a16:rowId xmlns:a16="http://schemas.microsoft.com/office/drawing/2014/main" val="3095478088"/>
                  </a:ext>
                </a:extLst>
              </a:tr>
              <a:tr h="312392">
                <a:tc>
                  <a:txBody>
                    <a:bodyPr/>
                    <a:lstStyle/>
                    <a:p>
                      <a:endParaRPr lang="en-US" sz="900">
                        <a:latin typeface="Corbel" panose="020B0503020204020204" pitchFamily="34" charset="0"/>
                      </a:endParaRPr>
                    </a:p>
                  </a:txBody>
                  <a:tcPr/>
                </a:tc>
                <a:tc>
                  <a:txBody>
                    <a:bodyPr/>
                    <a:lstStyle/>
                    <a:p>
                      <a:pPr algn="ctr"/>
                      <a:r>
                        <a:rPr lang="es-US" sz="1000" b="0" i="0" strike="noStrike" cap="none" spc="0" baseline="0">
                          <a:solidFill>
                            <a:srgbClr val="000000"/>
                          </a:solidFill>
                          <a:effectLst/>
                          <a:latin typeface="Calibri"/>
                          <a:ea typeface="Calibri"/>
                          <a:cs typeface="Calibri"/>
                        </a:rPr>
                        <a:t>Encuesta n.º 5</a:t>
                      </a:r>
                      <a:endParaRPr lang="en-US" sz="1000">
                        <a:latin typeface="Corbel" panose="020B0503020204020204" pitchFamily="34" charset="0"/>
                      </a:endParaRPr>
                    </a:p>
                  </a:txBody>
                  <a:tcPr anchor="ctr"/>
                </a:tc>
                <a:extLst>
                  <a:ext uri="{0D108BD9-81ED-4DB2-BD59-A6C34878D82A}">
                    <a16:rowId xmlns:a16="http://schemas.microsoft.com/office/drawing/2014/main" val="2359636205"/>
                  </a:ext>
                </a:extLst>
              </a:tr>
              <a:tr h="312392">
                <a:tc>
                  <a:txBody>
                    <a:bodyPr/>
                    <a:lstStyle/>
                    <a:p>
                      <a:endParaRPr lang="en-US" sz="900">
                        <a:latin typeface="Corbel" panose="020B0503020204020204" pitchFamily="34" charset="0"/>
                      </a:endParaRPr>
                    </a:p>
                  </a:txBody>
                  <a:tcPr/>
                </a:tc>
                <a:tc>
                  <a:txBody>
                    <a:bodyPr/>
                    <a:lstStyle/>
                    <a:p>
                      <a:pPr marL="0" marR="0" lvl="0" indent="0" algn="ctr" defTabSz="274320" rtl="0" eaLnBrk="1" fontAlgn="auto" latinLnBrk="0" hangingPunct="1">
                        <a:lnSpc>
                          <a:spcPct val="100000"/>
                        </a:lnSpc>
                        <a:spcBef>
                          <a:spcPct val="0"/>
                        </a:spcBef>
                        <a:spcAft>
                          <a:spcPct val="0"/>
                        </a:spcAft>
                        <a:buClrTx/>
                        <a:buSzTx/>
                        <a:buFontTx/>
                        <a:buNone/>
                        <a:defRPr/>
                      </a:pPr>
                      <a:r>
                        <a:rPr lang="es-US" sz="1000" b="0" i="0" strike="noStrike" cap="none" spc="0" baseline="0" dirty="0">
                          <a:solidFill>
                            <a:srgbClr val="000000"/>
                          </a:solidFill>
                          <a:effectLst/>
                          <a:latin typeface="Calibri"/>
                          <a:ea typeface="Calibri"/>
                          <a:cs typeface="Calibri"/>
                        </a:rPr>
                        <a:t>Encuesta n.º 6</a:t>
                      </a:r>
                      <a:endParaRPr lang="en-US" sz="1000" dirty="0">
                        <a:latin typeface="Corbel" panose="020B0503020204020204" pitchFamily="34" charset="0"/>
                      </a:endParaRPr>
                    </a:p>
                  </a:txBody>
                  <a:tcPr anchor="ctr"/>
                </a:tc>
                <a:extLst>
                  <a:ext uri="{0D108BD9-81ED-4DB2-BD59-A6C34878D82A}">
                    <a16:rowId xmlns:a16="http://schemas.microsoft.com/office/drawing/2014/main" val="1432303178"/>
                  </a:ext>
                </a:extLst>
              </a:tr>
            </a:tbl>
          </a:graphicData>
        </a:graphic>
      </p:graphicFrame>
      <p:sp>
        <p:nvSpPr>
          <p:cNvPr id="6" name="TextBox 5"/>
          <p:cNvSpPr txBox="1"/>
          <p:nvPr/>
        </p:nvSpPr>
        <p:spPr>
          <a:xfrm>
            <a:off x="35033" y="160909"/>
            <a:ext cx="2388277" cy="646331"/>
          </a:xfrm>
          <a:prstGeom prst="rect">
            <a:avLst/>
          </a:prstGeom>
          <a:noFill/>
        </p:spPr>
        <p:txBody>
          <a:bodyPr wrap="square" rtlCol="0">
            <a:spAutoFit/>
          </a:bodyPr>
          <a:lstStyle/>
          <a:p>
            <a:r>
              <a:rPr lang="es-US" sz="900" b="1" i="0" strike="noStrike" cap="none" spc="0" baseline="0" dirty="0">
                <a:solidFill>
                  <a:srgbClr val="000000"/>
                </a:solidFill>
                <a:effectLst/>
                <a:latin typeface="Calibri"/>
                <a:ea typeface="Calibri"/>
                <a:cs typeface="Calibri"/>
              </a:rPr>
              <a:t>Realícese una prueba en los siguientes casos:</a:t>
            </a:r>
          </a:p>
          <a:p>
            <a:pPr indent="-115888">
              <a:buAutoNum type="arabicParenBoth"/>
            </a:pPr>
            <a:r>
              <a:rPr lang="es-US" sz="900" b="1" i="0" strike="noStrike" cap="none" spc="0" baseline="0" dirty="0">
                <a:solidFill>
                  <a:srgbClr val="000000"/>
                </a:solidFill>
                <a:effectLst/>
                <a:latin typeface="Calibri"/>
                <a:ea typeface="Calibri"/>
                <a:cs typeface="Calibri"/>
              </a:rPr>
              <a:t> Si tiene síntomas</a:t>
            </a:r>
            <a:endParaRPr lang="en-US" sz="900" b="1" dirty="0"/>
          </a:p>
          <a:p>
            <a:pPr indent="-115888">
              <a:buAutoNum type="arabicParenBoth"/>
            </a:pPr>
            <a:r>
              <a:rPr lang="es-US" sz="900" b="1" i="0" strike="noStrike" cap="none" spc="-20" baseline="0" dirty="0">
                <a:solidFill>
                  <a:srgbClr val="000000"/>
                </a:solidFill>
                <a:effectLst/>
                <a:latin typeface="Calibri"/>
                <a:ea typeface="Calibri"/>
                <a:cs typeface="Calibri"/>
              </a:rPr>
              <a:t> Si ha estado en contacto cercano con</a:t>
            </a:r>
            <a:r>
              <a:rPr lang="es-US" sz="900" b="1" i="0" strike="noStrike" cap="none" spc="-20" dirty="0">
                <a:solidFill>
                  <a:srgbClr val="000000"/>
                </a:solidFill>
                <a:effectLst/>
                <a:latin typeface="Calibri"/>
                <a:ea typeface="Calibri"/>
                <a:cs typeface="Calibri"/>
              </a:rPr>
              <a:t> </a:t>
            </a:r>
            <a:r>
              <a:rPr lang="es-US" sz="900" b="1" i="0" strike="noStrike" cap="none" spc="-20" baseline="0" dirty="0">
                <a:solidFill>
                  <a:srgbClr val="000000"/>
                </a:solidFill>
                <a:effectLst/>
                <a:latin typeface="Calibri"/>
                <a:ea typeface="Calibri"/>
                <a:cs typeface="Calibri"/>
              </a:rPr>
              <a:t>alguien que tiene el COVID</a:t>
            </a:r>
          </a:p>
        </p:txBody>
      </p:sp>
      <p:sp>
        <p:nvSpPr>
          <p:cNvPr id="14" name="Action Button: Custom 13">
            <a:hlinkClick r:id="" action="ppaction://noaction" highlightClick="1"/>
          </p:cNvPr>
          <p:cNvSpPr/>
          <p:nvPr/>
        </p:nvSpPr>
        <p:spPr>
          <a:xfrm>
            <a:off x="137978" y="3249234"/>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5" name="Action Button: Custom 14">
            <a:hlinkClick r:id="" action="ppaction://noaction" highlightClick="1"/>
          </p:cNvPr>
          <p:cNvSpPr/>
          <p:nvPr/>
        </p:nvSpPr>
        <p:spPr>
          <a:xfrm>
            <a:off x="137978" y="2931909"/>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6" name="Action Button: Custom 15">
            <a:hlinkClick r:id="" action="ppaction://noaction" highlightClick="1"/>
          </p:cNvPr>
          <p:cNvSpPr/>
          <p:nvPr/>
        </p:nvSpPr>
        <p:spPr>
          <a:xfrm>
            <a:off x="138095" y="2614584"/>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7" name="Action Button: Custom 16">
            <a:hlinkClick r:id="" action="ppaction://noaction" highlightClick="1"/>
          </p:cNvPr>
          <p:cNvSpPr/>
          <p:nvPr/>
        </p:nvSpPr>
        <p:spPr>
          <a:xfrm>
            <a:off x="137861" y="2297259"/>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8" name="Action Button: Custom 17">
            <a:hlinkClick r:id="" action="ppaction://noaction" highlightClick="1"/>
          </p:cNvPr>
          <p:cNvSpPr/>
          <p:nvPr/>
        </p:nvSpPr>
        <p:spPr>
          <a:xfrm>
            <a:off x="137861" y="1979934"/>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9" name="Action Button: Custom 18">
            <a:hlinkClick r:id="" action="ppaction://noaction" highlightClick="1"/>
          </p:cNvPr>
          <p:cNvSpPr/>
          <p:nvPr/>
        </p:nvSpPr>
        <p:spPr>
          <a:xfrm>
            <a:off x="137978" y="1662609"/>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0" name="Action Button: Custom 19">
            <a:hlinkClick r:id="" action="ppaction://noaction" highlightClick="1"/>
          </p:cNvPr>
          <p:cNvSpPr/>
          <p:nvPr/>
        </p:nvSpPr>
        <p:spPr>
          <a:xfrm>
            <a:off x="137861" y="1345284"/>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1" name="TextBox 20"/>
          <p:cNvSpPr txBox="1"/>
          <p:nvPr/>
        </p:nvSpPr>
        <p:spPr>
          <a:xfrm>
            <a:off x="526092" y="727233"/>
            <a:ext cx="2102807" cy="348813"/>
          </a:xfrm>
          <a:prstGeom prst="rect">
            <a:avLst/>
          </a:prstGeom>
          <a:noFill/>
        </p:spPr>
        <p:txBody>
          <a:bodyPr wrap="square" rtlCol="0">
            <a:spAutoFit/>
          </a:bodyPr>
          <a:lstStyle/>
          <a:p>
            <a:pPr algn="ctr">
              <a:lnSpc>
                <a:spcPts val="1000"/>
              </a:lnSpc>
            </a:pPr>
            <a:r>
              <a:rPr lang="es-US" sz="900" b="1" i="0" strike="noStrike" cap="none" spc="0" baseline="0" dirty="0">
                <a:solidFill>
                  <a:srgbClr val="000000"/>
                </a:solidFill>
                <a:effectLst/>
                <a:latin typeface="Calibri"/>
                <a:ea typeface="Calibri"/>
                <a:cs typeface="Calibri"/>
              </a:rPr>
              <a:t>Reciba una tarjeta de regalo de $20 </a:t>
            </a:r>
          </a:p>
          <a:p>
            <a:pPr algn="ctr">
              <a:lnSpc>
                <a:spcPts val="1000"/>
              </a:lnSpc>
            </a:pPr>
            <a:r>
              <a:rPr lang="es-US" sz="900" b="1" i="0" strike="noStrike" cap="none" spc="0" baseline="0" dirty="0">
                <a:solidFill>
                  <a:srgbClr val="000000"/>
                </a:solidFill>
                <a:effectLst/>
                <a:latin typeface="Calibri"/>
                <a:ea typeface="Calibri"/>
                <a:cs typeface="Calibri"/>
              </a:rPr>
              <a:t>después de completar cada encuesta</a:t>
            </a:r>
          </a:p>
        </p:txBody>
      </p:sp>
      <p:cxnSp>
        <p:nvCxnSpPr>
          <p:cNvPr id="27" name="Straight Connector 26"/>
          <p:cNvCxnSpPr/>
          <p:nvPr/>
        </p:nvCxnSpPr>
        <p:spPr>
          <a:xfrm>
            <a:off x="114300" y="772290"/>
            <a:ext cx="2523532" cy="0"/>
          </a:xfrm>
          <a:prstGeom prst="line">
            <a:avLst/>
          </a:prstGeom>
          <a:ln>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02606" y="3469145"/>
            <a:ext cx="2930305" cy="338554"/>
          </a:xfrm>
          <a:prstGeom prst="rect">
            <a:avLst/>
          </a:prstGeom>
          <a:noFill/>
        </p:spPr>
        <p:txBody>
          <a:bodyPr wrap="square" rtlCol="0">
            <a:spAutoFit/>
          </a:bodyPr>
          <a:lstStyle/>
          <a:p>
            <a:pPr algn="ctr"/>
            <a:r>
              <a:rPr lang="es-US" sz="800" b="1" i="0" strike="noStrike" cap="none" spc="0" baseline="0" dirty="0">
                <a:solidFill>
                  <a:srgbClr val="11796D"/>
                </a:solidFill>
                <a:effectLst/>
                <a:latin typeface="Calibri"/>
                <a:ea typeface="Calibri"/>
                <a:cs typeface="Calibri"/>
              </a:rPr>
              <a:t>¿Tiene preguntas? Llame al personal del estudio al XXX-XXX-XXXX</a:t>
            </a:r>
            <a:endParaRPr lang="en-US" sz="800" b="1" dirty="0">
              <a:solidFill>
                <a:srgbClr val="11796D"/>
              </a:solidFill>
            </a:endParaRPr>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b="21249"/>
          <a:stretch/>
        </p:blipFill>
        <p:spPr>
          <a:xfrm>
            <a:off x="137861" y="1021896"/>
            <a:ext cx="356111" cy="280440"/>
          </a:xfrm>
          <a:prstGeom prst="rect">
            <a:avLst/>
          </a:prstGeom>
        </p:spPr>
      </p:pic>
      <p:pic>
        <p:nvPicPr>
          <p:cNvPr id="3" name="Picture 2"/>
          <p:cNvPicPr>
            <a:picLocks noChangeAspect="1"/>
          </p:cNvPicPr>
          <p:nvPr/>
        </p:nvPicPr>
        <p:blipFill rotWithShape="1">
          <a:blip r:embed="rId4" cstate="print">
            <a:extLst>
              <a:ext uri="{28A0092B-C50C-407E-A947-70E740481C1C}">
                <a14:useLocalDpi xmlns:a14="http://schemas.microsoft.com/office/drawing/2010/main" val="0"/>
              </a:ext>
            </a:extLst>
          </a:blip>
          <a:srcRect r="32167" b="19091"/>
          <a:stretch/>
        </p:blipFill>
        <p:spPr>
          <a:xfrm>
            <a:off x="2197106" y="210480"/>
            <a:ext cx="462919" cy="552152"/>
          </a:xfrm>
          <a:prstGeom prst="rect">
            <a:avLst/>
          </a:prstGeom>
        </p:spPr>
      </p:pic>
    </p:spTree>
    <p:extLst>
      <p:ext uri="{BB962C8B-B14F-4D97-AF65-F5344CB8AC3E}">
        <p14:creationId xmlns:p14="http://schemas.microsoft.com/office/powerpoint/2010/main" val="3631702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409" y="-43987"/>
            <a:ext cx="2777735" cy="338554"/>
          </a:xfrm>
          <a:prstGeom prst="rect">
            <a:avLst/>
          </a:prstGeom>
          <a:noFill/>
        </p:spPr>
        <p:txBody>
          <a:bodyPr wrap="square" rtlCol="0">
            <a:spAutoFit/>
          </a:bodyPr>
          <a:lstStyle/>
          <a:p>
            <a:pPr algn="ctr"/>
            <a:r>
              <a:rPr lang="pt-PT" sz="1600" b="1" i="0" strike="noStrike" cap="none" spc="0" baseline="0" dirty="0">
                <a:solidFill>
                  <a:srgbClr val="000000"/>
                </a:solidFill>
                <a:effectLst/>
                <a:latin typeface="Segoe UI Black"/>
                <a:ea typeface="Segoe UI Black"/>
                <a:cs typeface="Segoe UI Black"/>
              </a:rPr>
              <a:t>Estudo de teste da </a:t>
            </a:r>
            <a:r>
              <a:rPr lang="pt-PT" sz="1600" b="1" i="0" strike="noStrike" cap="none" spc="0" baseline="0" dirty="0" err="1">
                <a:solidFill>
                  <a:srgbClr val="000000"/>
                </a:solidFill>
                <a:effectLst/>
                <a:latin typeface="Segoe UI Black"/>
                <a:ea typeface="Segoe UI Black"/>
                <a:cs typeface="Segoe UI Black"/>
              </a:rPr>
              <a:t>COVID</a:t>
            </a:r>
            <a:endParaRPr lang="en-US" sz="1600" b="1" dirty="0">
              <a:latin typeface="Segoe UI Black" panose="020B0A02040204020203" pitchFamily="34" charset="0"/>
              <a:ea typeface="Segoe UI Black" panose="020B0A02040204020203" pitchFamily="34" charset="0"/>
            </a:endParaRPr>
          </a:p>
        </p:txBody>
      </p:sp>
      <p:graphicFrame>
        <p:nvGraphicFramePr>
          <p:cNvPr id="5" name="Table 4"/>
          <p:cNvGraphicFramePr>
            <a:graphicFrameLocks noGrp="1"/>
          </p:cNvGraphicFramePr>
          <p:nvPr>
            <p:extLst/>
          </p:nvPr>
        </p:nvGraphicFramePr>
        <p:xfrm>
          <a:off x="535024" y="1068203"/>
          <a:ext cx="2102807" cy="2401162"/>
        </p:xfrm>
        <a:graphic>
          <a:graphicData uri="http://schemas.openxmlformats.org/drawingml/2006/table">
            <a:tbl>
              <a:tblPr firstRow="1" bandRow="1">
                <a:tableStyleId>{5940675A-B579-460E-94D1-54222C63F5DA}</a:tableStyleId>
              </a:tblPr>
              <a:tblGrid>
                <a:gridCol w="1055318">
                  <a:extLst>
                    <a:ext uri="{9D8B030D-6E8A-4147-A177-3AD203B41FA5}">
                      <a16:colId xmlns:a16="http://schemas.microsoft.com/office/drawing/2014/main" val="1005447392"/>
                    </a:ext>
                  </a:extLst>
                </a:gridCol>
                <a:gridCol w="1047489">
                  <a:extLst>
                    <a:ext uri="{9D8B030D-6E8A-4147-A177-3AD203B41FA5}">
                      <a16:colId xmlns:a16="http://schemas.microsoft.com/office/drawing/2014/main" val="1222016210"/>
                    </a:ext>
                  </a:extLst>
                </a:gridCol>
              </a:tblGrid>
              <a:tr h="246650">
                <a:tc>
                  <a:txBody>
                    <a:bodyPr/>
                    <a:lstStyle/>
                    <a:p>
                      <a:pPr algn="ctr"/>
                      <a:r>
                        <a:rPr lang="pt-PT" sz="1000" b="1" i="0" strike="noStrike" cap="none" spc="0" baseline="0" dirty="0">
                          <a:solidFill>
                            <a:srgbClr val="000000"/>
                          </a:solidFill>
                          <a:effectLst/>
                          <a:latin typeface="Segoe UI Black"/>
                          <a:ea typeface="Segoe UI Black"/>
                          <a:cs typeface="Segoe UI Black"/>
                        </a:rPr>
                        <a:t>Data</a:t>
                      </a:r>
                      <a:endParaRPr lang="en-US" sz="1000" b="1" dirty="0">
                        <a:latin typeface="Segoe UI Black" panose="020B0A02040204020203" pitchFamily="34" charset="0"/>
                        <a:ea typeface="Segoe UI Black" panose="020B0A02040204020203" pitchFamily="34" charset="0"/>
                      </a:endParaRPr>
                    </a:p>
                  </a:txBody>
                  <a:tcPr>
                    <a:solidFill>
                      <a:srgbClr val="64EADA"/>
                    </a:solidFill>
                  </a:tcPr>
                </a:tc>
                <a:tc>
                  <a:txBody>
                    <a:bodyPr/>
                    <a:lstStyle/>
                    <a:p>
                      <a:pPr algn="ctr"/>
                      <a:r>
                        <a:rPr lang="pt-PT" sz="1000" b="1" i="0" strike="noStrike" cap="none" spc="0" baseline="0" dirty="0">
                          <a:solidFill>
                            <a:srgbClr val="000000"/>
                          </a:solidFill>
                          <a:effectLst/>
                          <a:latin typeface="Segoe UI Black"/>
                          <a:ea typeface="Segoe UI Black"/>
                          <a:cs typeface="Segoe UI Black"/>
                        </a:rPr>
                        <a:t>Inquérito</a:t>
                      </a:r>
                      <a:endParaRPr lang="en-US" sz="1000" b="1" dirty="0">
                        <a:latin typeface="Segoe UI Black" panose="020B0A02040204020203" pitchFamily="34" charset="0"/>
                        <a:ea typeface="Segoe UI Black" panose="020B0A02040204020203" pitchFamily="34" charset="0"/>
                      </a:endParaRPr>
                    </a:p>
                  </a:txBody>
                  <a:tcPr>
                    <a:solidFill>
                      <a:srgbClr val="64EADA"/>
                    </a:solidFill>
                  </a:tcPr>
                </a:tc>
                <a:extLst>
                  <a:ext uri="{0D108BD9-81ED-4DB2-BD59-A6C34878D82A}">
                    <a16:rowId xmlns:a16="http://schemas.microsoft.com/office/drawing/2014/main" val="1929602422"/>
                  </a:ext>
                </a:extLst>
              </a:tr>
              <a:tr h="308666">
                <a:tc>
                  <a:txBody>
                    <a:bodyPr/>
                    <a:lstStyle/>
                    <a:p>
                      <a:endParaRPr lang="en-US" sz="900" dirty="0">
                        <a:latin typeface="Corbel" panose="020B0503020204020204" pitchFamily="34" charset="0"/>
                      </a:endParaRPr>
                    </a:p>
                  </a:txBody>
                  <a:tcPr/>
                </a:tc>
                <a:tc>
                  <a:txBody>
                    <a:bodyPr/>
                    <a:lstStyle/>
                    <a:p>
                      <a:pPr marL="0" marR="0" lvl="0" indent="0" algn="ctr" defTabSz="274320" rtl="0" eaLnBrk="1" fontAlgn="auto" latinLnBrk="0" hangingPunct="1">
                        <a:lnSpc>
                          <a:spcPct val="100000"/>
                        </a:lnSpc>
                        <a:spcBef>
                          <a:spcPct val="0"/>
                        </a:spcBef>
                        <a:spcAft>
                          <a:spcPct val="0"/>
                        </a:spcAft>
                        <a:buClrTx/>
                        <a:buSzTx/>
                        <a:buFontTx/>
                        <a:buNone/>
                        <a:defRPr/>
                      </a:pPr>
                      <a:r>
                        <a:rPr lang="pt-PT" sz="1000" b="0" i="0" strike="noStrike" cap="none" spc="0" baseline="0" dirty="0">
                          <a:solidFill>
                            <a:srgbClr val="000000"/>
                          </a:solidFill>
                          <a:effectLst/>
                          <a:latin typeface="Calibri"/>
                          <a:ea typeface="Calibri"/>
                          <a:cs typeface="Calibri"/>
                        </a:rPr>
                        <a:t>Inquérito inicial</a:t>
                      </a:r>
                    </a:p>
                  </a:txBody>
                  <a:tcPr/>
                </a:tc>
                <a:extLst>
                  <a:ext uri="{0D108BD9-81ED-4DB2-BD59-A6C34878D82A}">
                    <a16:rowId xmlns:a16="http://schemas.microsoft.com/office/drawing/2014/main" val="3372082891"/>
                  </a:ext>
                </a:extLst>
              </a:tr>
              <a:tr h="307641">
                <a:tc>
                  <a:txBody>
                    <a:bodyPr/>
                    <a:lstStyle/>
                    <a:p>
                      <a:endParaRPr lang="en-US" sz="900" dirty="0">
                        <a:latin typeface="Corbel" panose="020B0503020204020204" pitchFamily="34" charset="0"/>
                      </a:endParaRPr>
                    </a:p>
                  </a:txBody>
                  <a:tcPr/>
                </a:tc>
                <a:tc>
                  <a:txBody>
                    <a:bodyPr/>
                    <a:lstStyle/>
                    <a:p>
                      <a:pPr algn="ctr"/>
                      <a:r>
                        <a:rPr lang="pt-PT" sz="1000" b="0" i="0" strike="noStrike" cap="none" spc="0" baseline="0" dirty="0">
                          <a:solidFill>
                            <a:srgbClr val="000000"/>
                          </a:solidFill>
                          <a:effectLst/>
                          <a:latin typeface="Calibri"/>
                          <a:ea typeface="Calibri"/>
                          <a:cs typeface="Calibri"/>
                        </a:rPr>
                        <a:t>Inquérito n.º 1</a:t>
                      </a:r>
                      <a:endParaRPr lang="en-US" sz="1000" dirty="0">
                        <a:latin typeface="Corbel" panose="020B0503020204020204" pitchFamily="34" charset="0"/>
                      </a:endParaRPr>
                    </a:p>
                  </a:txBody>
                  <a:tcPr anchor="ctr"/>
                </a:tc>
                <a:extLst>
                  <a:ext uri="{0D108BD9-81ED-4DB2-BD59-A6C34878D82A}">
                    <a16:rowId xmlns:a16="http://schemas.microsoft.com/office/drawing/2014/main" val="957940491"/>
                  </a:ext>
                </a:extLst>
              </a:tr>
              <a:tr h="307641">
                <a:tc>
                  <a:txBody>
                    <a:bodyPr/>
                    <a:lstStyle/>
                    <a:p>
                      <a:endParaRPr lang="en-US" sz="900">
                        <a:latin typeface="Corbel" panose="020B0503020204020204" pitchFamily="34" charset="0"/>
                      </a:endParaRPr>
                    </a:p>
                  </a:txBody>
                  <a:tcPr/>
                </a:tc>
                <a:tc>
                  <a:txBody>
                    <a:bodyPr/>
                    <a:lstStyle/>
                    <a:p>
                      <a:pPr algn="ctr"/>
                      <a:r>
                        <a:rPr lang="pt-PT" sz="1000" b="0" i="0" strike="noStrike" cap="none" spc="0" baseline="0" dirty="0">
                          <a:solidFill>
                            <a:srgbClr val="000000"/>
                          </a:solidFill>
                          <a:effectLst/>
                          <a:latin typeface="Calibri"/>
                          <a:ea typeface="Calibri"/>
                          <a:cs typeface="Calibri"/>
                        </a:rPr>
                        <a:t>Inquérito n.º 2</a:t>
                      </a:r>
                      <a:endParaRPr lang="en-US" sz="1000" dirty="0">
                        <a:latin typeface="Corbel" panose="020B0503020204020204" pitchFamily="34" charset="0"/>
                      </a:endParaRPr>
                    </a:p>
                  </a:txBody>
                  <a:tcPr anchor="ctr"/>
                </a:tc>
                <a:extLst>
                  <a:ext uri="{0D108BD9-81ED-4DB2-BD59-A6C34878D82A}">
                    <a16:rowId xmlns:a16="http://schemas.microsoft.com/office/drawing/2014/main" val="1792509866"/>
                  </a:ext>
                </a:extLst>
              </a:tr>
              <a:tr h="307641">
                <a:tc>
                  <a:txBody>
                    <a:bodyPr/>
                    <a:lstStyle/>
                    <a:p>
                      <a:endParaRPr lang="en-US" sz="900">
                        <a:latin typeface="Corbel" panose="020B0503020204020204" pitchFamily="34" charset="0"/>
                      </a:endParaRPr>
                    </a:p>
                  </a:txBody>
                  <a:tcPr/>
                </a:tc>
                <a:tc>
                  <a:txBody>
                    <a:bodyPr/>
                    <a:lstStyle/>
                    <a:p>
                      <a:pPr algn="ctr"/>
                      <a:r>
                        <a:rPr lang="pt-PT" sz="1000" b="0" i="0" strike="noStrike" cap="none" spc="0" baseline="0" dirty="0">
                          <a:solidFill>
                            <a:srgbClr val="000000"/>
                          </a:solidFill>
                          <a:effectLst/>
                          <a:latin typeface="Calibri"/>
                          <a:ea typeface="Calibri"/>
                          <a:cs typeface="Calibri"/>
                        </a:rPr>
                        <a:t>Inquérito n.º 3</a:t>
                      </a:r>
                      <a:endParaRPr lang="en-US" sz="1000" dirty="0">
                        <a:latin typeface="Corbel" panose="020B0503020204020204" pitchFamily="34" charset="0"/>
                      </a:endParaRPr>
                    </a:p>
                  </a:txBody>
                  <a:tcPr anchor="ctr"/>
                </a:tc>
                <a:extLst>
                  <a:ext uri="{0D108BD9-81ED-4DB2-BD59-A6C34878D82A}">
                    <a16:rowId xmlns:a16="http://schemas.microsoft.com/office/drawing/2014/main" val="3697614203"/>
                  </a:ext>
                </a:extLst>
              </a:tr>
              <a:tr h="307641">
                <a:tc>
                  <a:txBody>
                    <a:bodyPr/>
                    <a:lstStyle/>
                    <a:p>
                      <a:endParaRPr lang="en-US" sz="900" dirty="0">
                        <a:latin typeface="Corbel" panose="020B0503020204020204" pitchFamily="34" charset="0"/>
                      </a:endParaRPr>
                    </a:p>
                  </a:txBody>
                  <a:tcPr/>
                </a:tc>
                <a:tc>
                  <a:txBody>
                    <a:bodyPr/>
                    <a:lstStyle/>
                    <a:p>
                      <a:pPr algn="ctr"/>
                      <a:r>
                        <a:rPr lang="pt-PT" sz="1000" b="0" i="0" strike="noStrike" cap="none" spc="0" baseline="0" dirty="0">
                          <a:solidFill>
                            <a:srgbClr val="000000"/>
                          </a:solidFill>
                          <a:effectLst/>
                          <a:latin typeface="Calibri"/>
                          <a:ea typeface="Calibri"/>
                          <a:cs typeface="Calibri"/>
                        </a:rPr>
                        <a:t>Inquérito n.º 4</a:t>
                      </a:r>
                      <a:endParaRPr lang="en-US" sz="1000" dirty="0">
                        <a:latin typeface="Corbel" panose="020B0503020204020204" pitchFamily="34" charset="0"/>
                      </a:endParaRPr>
                    </a:p>
                  </a:txBody>
                  <a:tcPr anchor="ctr"/>
                </a:tc>
                <a:extLst>
                  <a:ext uri="{0D108BD9-81ED-4DB2-BD59-A6C34878D82A}">
                    <a16:rowId xmlns:a16="http://schemas.microsoft.com/office/drawing/2014/main" val="3095478088"/>
                  </a:ext>
                </a:extLst>
              </a:tr>
              <a:tr h="307641">
                <a:tc>
                  <a:txBody>
                    <a:bodyPr/>
                    <a:lstStyle/>
                    <a:p>
                      <a:endParaRPr lang="en-US" sz="900">
                        <a:latin typeface="Corbel" panose="020B0503020204020204" pitchFamily="34" charset="0"/>
                      </a:endParaRPr>
                    </a:p>
                  </a:txBody>
                  <a:tcPr/>
                </a:tc>
                <a:tc>
                  <a:txBody>
                    <a:bodyPr/>
                    <a:lstStyle/>
                    <a:p>
                      <a:pPr algn="ctr"/>
                      <a:r>
                        <a:rPr lang="pt-PT" sz="1000" b="0" i="0" strike="noStrike" cap="none" spc="0" baseline="0" dirty="0">
                          <a:solidFill>
                            <a:srgbClr val="000000"/>
                          </a:solidFill>
                          <a:effectLst/>
                          <a:latin typeface="Calibri"/>
                          <a:ea typeface="Calibri"/>
                          <a:cs typeface="Calibri"/>
                        </a:rPr>
                        <a:t>Inquérito n.º 5</a:t>
                      </a:r>
                      <a:endParaRPr lang="en-US" sz="1000" dirty="0">
                        <a:latin typeface="Corbel" panose="020B0503020204020204" pitchFamily="34" charset="0"/>
                      </a:endParaRPr>
                    </a:p>
                  </a:txBody>
                  <a:tcPr anchor="ctr"/>
                </a:tc>
                <a:extLst>
                  <a:ext uri="{0D108BD9-81ED-4DB2-BD59-A6C34878D82A}">
                    <a16:rowId xmlns:a16="http://schemas.microsoft.com/office/drawing/2014/main" val="2359636205"/>
                  </a:ext>
                </a:extLst>
              </a:tr>
              <a:tr h="307641">
                <a:tc>
                  <a:txBody>
                    <a:bodyPr/>
                    <a:lstStyle/>
                    <a:p>
                      <a:endParaRPr lang="en-US" sz="900" dirty="0">
                        <a:latin typeface="Corbel" panose="020B0503020204020204" pitchFamily="34" charset="0"/>
                      </a:endParaRPr>
                    </a:p>
                  </a:txBody>
                  <a:tcPr/>
                </a:tc>
                <a:tc>
                  <a:txBody>
                    <a:bodyPr/>
                    <a:lstStyle/>
                    <a:p>
                      <a:pPr marL="0" marR="0" lvl="0" indent="0" algn="ctr" defTabSz="274320" rtl="0" eaLnBrk="1" fontAlgn="auto" latinLnBrk="0" hangingPunct="1">
                        <a:lnSpc>
                          <a:spcPct val="100000"/>
                        </a:lnSpc>
                        <a:spcBef>
                          <a:spcPct val="0"/>
                        </a:spcBef>
                        <a:spcAft>
                          <a:spcPct val="0"/>
                        </a:spcAft>
                        <a:buClrTx/>
                        <a:buSzTx/>
                        <a:buFontTx/>
                        <a:buNone/>
                        <a:defRPr/>
                      </a:pPr>
                      <a:r>
                        <a:rPr lang="pt-PT" sz="1000" b="0" i="0" strike="noStrike" cap="none" spc="0" baseline="0" dirty="0">
                          <a:solidFill>
                            <a:srgbClr val="000000"/>
                          </a:solidFill>
                          <a:effectLst/>
                          <a:latin typeface="Calibri"/>
                          <a:ea typeface="Calibri"/>
                          <a:cs typeface="Calibri"/>
                        </a:rPr>
                        <a:t>Inquérito n.º 6</a:t>
                      </a:r>
                      <a:endParaRPr lang="en-US" sz="1000" dirty="0">
                        <a:latin typeface="Corbel" panose="020B0503020204020204" pitchFamily="34" charset="0"/>
                      </a:endParaRPr>
                    </a:p>
                  </a:txBody>
                  <a:tcPr anchor="ctr"/>
                </a:tc>
                <a:extLst>
                  <a:ext uri="{0D108BD9-81ED-4DB2-BD59-A6C34878D82A}">
                    <a16:rowId xmlns:a16="http://schemas.microsoft.com/office/drawing/2014/main" val="1432303178"/>
                  </a:ext>
                </a:extLst>
              </a:tr>
            </a:tbl>
          </a:graphicData>
        </a:graphic>
      </p:graphicFrame>
      <p:sp>
        <p:nvSpPr>
          <p:cNvPr id="6" name="TextBox 5"/>
          <p:cNvSpPr txBox="1"/>
          <p:nvPr/>
        </p:nvSpPr>
        <p:spPr>
          <a:xfrm>
            <a:off x="25810" y="180771"/>
            <a:ext cx="2207027" cy="646331"/>
          </a:xfrm>
          <a:prstGeom prst="rect">
            <a:avLst/>
          </a:prstGeom>
          <a:noFill/>
        </p:spPr>
        <p:txBody>
          <a:bodyPr wrap="square" rtlCol="0">
            <a:spAutoFit/>
          </a:bodyPr>
          <a:lstStyle/>
          <a:p>
            <a:r>
              <a:rPr lang="pt-PT" sz="900" b="1" i="0" strike="noStrike" cap="none" spc="0" baseline="0" dirty="0">
                <a:solidFill>
                  <a:srgbClr val="000000"/>
                </a:solidFill>
                <a:effectLst/>
                <a:latin typeface="Calibri"/>
                <a:ea typeface="Calibri"/>
                <a:cs typeface="Calibri"/>
              </a:rPr>
              <a:t>Teste-se a si próprio(a) se tiver:</a:t>
            </a:r>
          </a:p>
          <a:p>
            <a:pPr marL="115888" indent="-115888">
              <a:buAutoNum type="arabicParenBoth"/>
            </a:pPr>
            <a:r>
              <a:rPr lang="pt-PT" sz="900" b="1" i="0" strike="noStrike" cap="none" spc="0" baseline="0" dirty="0">
                <a:solidFill>
                  <a:srgbClr val="000000"/>
                </a:solidFill>
                <a:effectLst/>
                <a:latin typeface="Calibri"/>
                <a:ea typeface="Calibri"/>
                <a:cs typeface="Calibri"/>
              </a:rPr>
              <a:t> Sintomas </a:t>
            </a:r>
            <a:endParaRPr lang="en-US" sz="900" b="1" dirty="0"/>
          </a:p>
          <a:p>
            <a:pPr marL="115888" indent="-115888">
              <a:buAutoNum type="arabicParenBoth"/>
            </a:pPr>
            <a:r>
              <a:rPr lang="pt-PT" sz="900" b="1" i="0" strike="noStrike" cap="none" spc="-20" baseline="0" dirty="0">
                <a:solidFill>
                  <a:srgbClr val="000000"/>
                </a:solidFill>
                <a:effectLst/>
                <a:latin typeface="Calibri"/>
                <a:ea typeface="Calibri"/>
                <a:cs typeface="Calibri"/>
              </a:rPr>
              <a:t> Estado em contacto próximo com alguém que tenha </a:t>
            </a:r>
            <a:r>
              <a:rPr lang="pt-PT" sz="900" b="1" i="0" strike="noStrike" cap="none" spc="-20" baseline="0" dirty="0" err="1">
                <a:solidFill>
                  <a:srgbClr val="000000"/>
                </a:solidFill>
                <a:effectLst/>
                <a:latin typeface="Calibri"/>
                <a:ea typeface="Calibri"/>
                <a:cs typeface="Calibri"/>
              </a:rPr>
              <a:t>COVID</a:t>
            </a:r>
            <a:endParaRPr lang="pt-PT" sz="900" b="1" i="0" strike="noStrike" cap="none" spc="-20" baseline="0" dirty="0">
              <a:solidFill>
                <a:srgbClr val="000000"/>
              </a:solidFill>
              <a:effectLst/>
              <a:latin typeface="Calibri"/>
              <a:ea typeface="Calibri"/>
              <a:cs typeface="Calibri"/>
            </a:endParaRPr>
          </a:p>
        </p:txBody>
      </p:sp>
      <p:sp>
        <p:nvSpPr>
          <p:cNvPr id="14" name="Action Button: Custom 13">
            <a:hlinkClick r:id="" action="ppaction://noaction" highlightClick="1"/>
          </p:cNvPr>
          <p:cNvSpPr/>
          <p:nvPr/>
        </p:nvSpPr>
        <p:spPr>
          <a:xfrm>
            <a:off x="136534" y="3217679"/>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5" name="Action Button: Custom 14">
            <a:hlinkClick r:id="" action="ppaction://noaction" highlightClick="1"/>
          </p:cNvPr>
          <p:cNvSpPr/>
          <p:nvPr/>
        </p:nvSpPr>
        <p:spPr>
          <a:xfrm>
            <a:off x="136534" y="2909731"/>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6" name="Action Button: Custom 15">
            <a:hlinkClick r:id="" action="ppaction://noaction" highlightClick="1"/>
          </p:cNvPr>
          <p:cNvSpPr/>
          <p:nvPr/>
        </p:nvSpPr>
        <p:spPr>
          <a:xfrm>
            <a:off x="136534" y="2594382"/>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7" name="Action Button: Custom 16">
            <a:hlinkClick r:id="" action="ppaction://noaction" highlightClick="1"/>
          </p:cNvPr>
          <p:cNvSpPr/>
          <p:nvPr/>
        </p:nvSpPr>
        <p:spPr>
          <a:xfrm>
            <a:off x="136534" y="2277649"/>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8" name="Action Button: Custom 17">
            <a:hlinkClick r:id="" action="ppaction://noaction" highlightClick="1"/>
          </p:cNvPr>
          <p:cNvSpPr/>
          <p:nvPr/>
        </p:nvSpPr>
        <p:spPr>
          <a:xfrm>
            <a:off x="136534" y="1958306"/>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9" name="Action Button: Custom 18">
            <a:hlinkClick r:id="" action="ppaction://noaction" highlightClick="1"/>
          </p:cNvPr>
          <p:cNvSpPr/>
          <p:nvPr/>
        </p:nvSpPr>
        <p:spPr>
          <a:xfrm>
            <a:off x="136927" y="1638049"/>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0" name="Action Button: Custom 19">
            <a:hlinkClick r:id="" action="ppaction://noaction" highlightClick="1"/>
          </p:cNvPr>
          <p:cNvSpPr/>
          <p:nvPr/>
        </p:nvSpPr>
        <p:spPr>
          <a:xfrm>
            <a:off x="137861" y="1315144"/>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1" name="TextBox 20"/>
          <p:cNvSpPr txBox="1"/>
          <p:nvPr/>
        </p:nvSpPr>
        <p:spPr>
          <a:xfrm>
            <a:off x="465762" y="758968"/>
            <a:ext cx="2242696" cy="348813"/>
          </a:xfrm>
          <a:prstGeom prst="rect">
            <a:avLst/>
          </a:prstGeom>
          <a:noFill/>
        </p:spPr>
        <p:txBody>
          <a:bodyPr wrap="square" rtlCol="0">
            <a:spAutoFit/>
          </a:bodyPr>
          <a:lstStyle/>
          <a:p>
            <a:pPr algn="ctr">
              <a:lnSpc>
                <a:spcPts val="1000"/>
              </a:lnSpc>
            </a:pPr>
            <a:r>
              <a:rPr lang="pt-PT" sz="900" b="1" i="0" strike="noStrike" cap="none" spc="0" baseline="0" dirty="0">
                <a:solidFill>
                  <a:srgbClr val="000000"/>
                </a:solidFill>
                <a:effectLst/>
                <a:latin typeface="Calibri"/>
                <a:ea typeface="Calibri"/>
                <a:cs typeface="Calibri"/>
              </a:rPr>
              <a:t>Receba um cartão de oferta no valor de 20 dólares depois de concluir cada inquérito</a:t>
            </a:r>
          </a:p>
        </p:txBody>
      </p:sp>
      <p:cxnSp>
        <p:nvCxnSpPr>
          <p:cNvPr id="27" name="Straight Connector 26"/>
          <p:cNvCxnSpPr/>
          <p:nvPr/>
        </p:nvCxnSpPr>
        <p:spPr>
          <a:xfrm>
            <a:off x="105368" y="798288"/>
            <a:ext cx="2523532" cy="0"/>
          </a:xfrm>
          <a:prstGeom prst="line">
            <a:avLst/>
          </a:prstGeom>
          <a:ln>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9740" y="3462016"/>
            <a:ext cx="2892055" cy="230832"/>
          </a:xfrm>
          <a:prstGeom prst="rect">
            <a:avLst/>
          </a:prstGeom>
          <a:noFill/>
        </p:spPr>
        <p:txBody>
          <a:bodyPr wrap="square" rtlCol="0">
            <a:spAutoFit/>
          </a:bodyPr>
          <a:lstStyle/>
          <a:p>
            <a:pPr algn="ctr"/>
            <a:r>
              <a:rPr lang="pt-PT" sz="900" b="1" i="0" strike="noStrike" cap="none" spc="0" baseline="0" dirty="0">
                <a:solidFill>
                  <a:srgbClr val="11796D"/>
                </a:solidFill>
                <a:effectLst/>
                <a:latin typeface="Calibri"/>
                <a:ea typeface="Calibri"/>
                <a:cs typeface="Calibri"/>
              </a:rPr>
              <a:t>Perguntas? Contacte a equipa do estudo XXX-XXX-XXXX</a:t>
            </a:r>
            <a:endParaRPr lang="en-US" sz="900" b="1" dirty="0">
              <a:solidFill>
                <a:srgbClr val="11796D"/>
              </a:solidFill>
            </a:endParaRPr>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b="21265"/>
          <a:stretch/>
        </p:blipFill>
        <p:spPr>
          <a:xfrm>
            <a:off x="144983" y="1013015"/>
            <a:ext cx="323522" cy="254727"/>
          </a:xfrm>
          <a:prstGeom prst="rect">
            <a:avLst/>
          </a:prstGeom>
        </p:spPr>
      </p:pic>
      <p:pic>
        <p:nvPicPr>
          <p:cNvPr id="3" name="Picture 2"/>
          <p:cNvPicPr>
            <a:picLocks noChangeAspect="1"/>
          </p:cNvPicPr>
          <p:nvPr/>
        </p:nvPicPr>
        <p:blipFill rotWithShape="1">
          <a:blip r:embed="rId4" cstate="print">
            <a:extLst>
              <a:ext uri="{28A0092B-C50C-407E-A947-70E740481C1C}">
                <a14:useLocalDpi xmlns:a14="http://schemas.microsoft.com/office/drawing/2010/main" val="0"/>
              </a:ext>
            </a:extLst>
          </a:blip>
          <a:srcRect r="32210" b="19678"/>
          <a:stretch/>
        </p:blipFill>
        <p:spPr>
          <a:xfrm>
            <a:off x="2204815" y="251452"/>
            <a:ext cx="437673" cy="518579"/>
          </a:xfrm>
          <a:prstGeom prst="rect">
            <a:avLst/>
          </a:prstGeom>
        </p:spPr>
      </p:pic>
    </p:spTree>
    <p:extLst>
      <p:ext uri="{BB962C8B-B14F-4D97-AF65-F5344CB8AC3E}">
        <p14:creationId xmlns:p14="http://schemas.microsoft.com/office/powerpoint/2010/main" val="4031303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6191" y="-32143"/>
            <a:ext cx="3304514" cy="292388"/>
          </a:xfrm>
          <a:prstGeom prst="rect">
            <a:avLst/>
          </a:prstGeom>
          <a:noFill/>
        </p:spPr>
        <p:txBody>
          <a:bodyPr wrap="square" rtlCol="0">
            <a:spAutoFit/>
          </a:bodyPr>
          <a:lstStyle/>
          <a:p>
            <a:pPr algn="ctr"/>
            <a:r>
              <a:rPr lang="fr-FR" sz="1300" b="1" i="0" strike="noStrike" cap="none" spc="-50" dirty="0" err="1">
                <a:solidFill>
                  <a:srgbClr val="000000"/>
                </a:solidFill>
                <a:effectLst/>
                <a:latin typeface="Segoe UI Black"/>
                <a:ea typeface="Segoe UI Black"/>
                <a:cs typeface="Segoe UI Black"/>
              </a:rPr>
              <a:t>Étuade</a:t>
            </a:r>
            <a:r>
              <a:rPr lang="fr-FR" sz="1300" b="1" i="0" strike="noStrike" cap="none" spc="-50" dirty="0">
                <a:solidFill>
                  <a:srgbClr val="000000"/>
                </a:solidFill>
                <a:effectLst/>
                <a:latin typeface="Segoe UI Black"/>
                <a:ea typeface="Segoe UI Black"/>
                <a:cs typeface="Segoe UI Black"/>
              </a:rPr>
              <a:t> sur le dépistage de la COVID</a:t>
            </a:r>
            <a:endParaRPr lang="fr-FR" sz="1300" b="1" spc="-50" dirty="0">
              <a:latin typeface="Segoe UI Black" panose="020B0A02040204020203" pitchFamily="34" charset="0"/>
              <a:ea typeface="Segoe UI Black" panose="020B0A02040204020203" pitchFamily="34" charset="0"/>
            </a:endParaRPr>
          </a:p>
        </p:txBody>
      </p:sp>
      <p:sp>
        <p:nvSpPr>
          <p:cNvPr id="6" name="TextBox 5"/>
          <p:cNvSpPr txBox="1"/>
          <p:nvPr/>
        </p:nvSpPr>
        <p:spPr>
          <a:xfrm>
            <a:off x="0" y="154926"/>
            <a:ext cx="2667000" cy="646331"/>
          </a:xfrm>
          <a:prstGeom prst="rect">
            <a:avLst/>
          </a:prstGeom>
          <a:noFill/>
        </p:spPr>
        <p:txBody>
          <a:bodyPr wrap="square" rtlCol="0">
            <a:spAutoFit/>
          </a:bodyPr>
          <a:lstStyle/>
          <a:p>
            <a:r>
              <a:rPr lang="fr-FR" sz="900" b="1" i="0" strike="noStrike" cap="none" spc="0" baseline="0" dirty="0">
                <a:solidFill>
                  <a:srgbClr val="000000"/>
                </a:solidFill>
                <a:effectLst/>
                <a:latin typeface="Calibri"/>
                <a:ea typeface="Calibri"/>
                <a:cs typeface="Calibri"/>
              </a:rPr>
              <a:t>Faites un dépistage si vous avez :</a:t>
            </a:r>
          </a:p>
          <a:p>
            <a:pPr marL="115888" indent="-115888">
              <a:buAutoNum type="arabicParenBoth"/>
            </a:pPr>
            <a:r>
              <a:rPr lang="fr-FR" sz="900" b="1" i="0" strike="noStrike" cap="none" spc="0" baseline="0" dirty="0">
                <a:solidFill>
                  <a:srgbClr val="000000"/>
                </a:solidFill>
                <a:effectLst/>
                <a:latin typeface="Calibri"/>
                <a:ea typeface="Calibri"/>
                <a:cs typeface="Calibri"/>
              </a:rPr>
              <a:t> des symptômes </a:t>
            </a:r>
            <a:endParaRPr lang="en-US" sz="900" b="1" dirty="0"/>
          </a:p>
          <a:p>
            <a:pPr marL="115888" indent="-115888">
              <a:buAutoNum type="arabicParenBoth"/>
            </a:pPr>
            <a:r>
              <a:rPr lang="fr-FR" sz="900" b="1" i="0" strike="noStrike" cap="none" spc="-20" baseline="0" dirty="0">
                <a:solidFill>
                  <a:srgbClr val="000000"/>
                </a:solidFill>
                <a:effectLst/>
                <a:latin typeface="Calibri"/>
                <a:ea typeface="Calibri"/>
                <a:cs typeface="Calibri"/>
              </a:rPr>
              <a:t> été en contact étroit avec une personne </a:t>
            </a:r>
          </a:p>
          <a:p>
            <a:r>
              <a:rPr lang="fr-FR" sz="900" b="1" i="0" strike="noStrike" cap="none" spc="-20" baseline="0" dirty="0">
                <a:solidFill>
                  <a:srgbClr val="000000"/>
                </a:solidFill>
                <a:effectLst/>
                <a:latin typeface="Calibri"/>
                <a:ea typeface="Calibri"/>
                <a:cs typeface="Calibri"/>
              </a:rPr>
              <a:t>positive à la COVID</a:t>
            </a:r>
          </a:p>
        </p:txBody>
      </p:sp>
      <p:sp>
        <p:nvSpPr>
          <p:cNvPr id="14" name="Action Button: Custom 13">
            <a:hlinkClick r:id="" action="ppaction://noaction" highlightClick="1"/>
          </p:cNvPr>
          <p:cNvSpPr/>
          <p:nvPr/>
        </p:nvSpPr>
        <p:spPr>
          <a:xfrm>
            <a:off x="97036" y="3237250"/>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a:p>
        </p:txBody>
      </p:sp>
      <p:sp>
        <p:nvSpPr>
          <p:cNvPr id="15" name="Action Button: Custom 14">
            <a:hlinkClick r:id="" action="ppaction://noaction" highlightClick="1"/>
          </p:cNvPr>
          <p:cNvSpPr/>
          <p:nvPr/>
        </p:nvSpPr>
        <p:spPr>
          <a:xfrm>
            <a:off x="97036" y="2919925"/>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a:p>
        </p:txBody>
      </p:sp>
      <p:sp>
        <p:nvSpPr>
          <p:cNvPr id="16" name="Action Button: Custom 15">
            <a:hlinkClick r:id="" action="ppaction://noaction" highlightClick="1"/>
          </p:cNvPr>
          <p:cNvSpPr/>
          <p:nvPr/>
        </p:nvSpPr>
        <p:spPr>
          <a:xfrm>
            <a:off x="97153" y="2602600"/>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a:p>
        </p:txBody>
      </p:sp>
      <p:sp>
        <p:nvSpPr>
          <p:cNvPr id="17" name="Action Button: Custom 16">
            <a:hlinkClick r:id="" action="ppaction://noaction" highlightClick="1"/>
          </p:cNvPr>
          <p:cNvSpPr/>
          <p:nvPr/>
        </p:nvSpPr>
        <p:spPr>
          <a:xfrm>
            <a:off x="96919" y="2285275"/>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a:p>
        </p:txBody>
      </p:sp>
      <p:sp>
        <p:nvSpPr>
          <p:cNvPr id="18" name="Action Button: Custom 17">
            <a:hlinkClick r:id="" action="ppaction://noaction" highlightClick="1"/>
          </p:cNvPr>
          <p:cNvSpPr/>
          <p:nvPr/>
        </p:nvSpPr>
        <p:spPr>
          <a:xfrm>
            <a:off x="96919" y="1967950"/>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a:p>
        </p:txBody>
      </p:sp>
      <p:sp>
        <p:nvSpPr>
          <p:cNvPr id="19" name="Action Button: Custom 18">
            <a:hlinkClick r:id="" action="ppaction://noaction" highlightClick="1"/>
          </p:cNvPr>
          <p:cNvSpPr/>
          <p:nvPr/>
        </p:nvSpPr>
        <p:spPr>
          <a:xfrm>
            <a:off x="97036" y="1650625"/>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a:p>
        </p:txBody>
      </p:sp>
      <p:sp>
        <p:nvSpPr>
          <p:cNvPr id="20" name="Action Button: Custom 19">
            <a:hlinkClick r:id="" action="ppaction://noaction" highlightClick="1"/>
          </p:cNvPr>
          <p:cNvSpPr/>
          <p:nvPr/>
        </p:nvSpPr>
        <p:spPr>
          <a:xfrm>
            <a:off x="96919" y="1333300"/>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a:p>
        </p:txBody>
      </p:sp>
      <p:sp>
        <p:nvSpPr>
          <p:cNvPr id="21" name="TextBox 20"/>
          <p:cNvSpPr txBox="1"/>
          <p:nvPr/>
        </p:nvSpPr>
        <p:spPr>
          <a:xfrm>
            <a:off x="526092" y="704134"/>
            <a:ext cx="2102807" cy="369332"/>
          </a:xfrm>
          <a:prstGeom prst="rect">
            <a:avLst/>
          </a:prstGeom>
          <a:noFill/>
        </p:spPr>
        <p:txBody>
          <a:bodyPr wrap="square" rtlCol="0">
            <a:spAutoFit/>
          </a:bodyPr>
          <a:lstStyle/>
          <a:p>
            <a:pPr algn="ctr"/>
            <a:r>
              <a:rPr lang="fr-FR" sz="900" b="1" i="0" strike="noStrike" cap="none" spc="0" baseline="0" dirty="0">
                <a:solidFill>
                  <a:srgbClr val="000000"/>
                </a:solidFill>
                <a:effectLst/>
                <a:latin typeface="Calibri"/>
                <a:ea typeface="Calibri"/>
                <a:cs typeface="Calibri"/>
              </a:rPr>
              <a:t>Après chaque enquête, vous recevrez une carte-cadeau de 20 USD</a:t>
            </a:r>
          </a:p>
        </p:txBody>
      </p:sp>
      <p:cxnSp>
        <p:nvCxnSpPr>
          <p:cNvPr id="27" name="Straight Connector 26"/>
          <p:cNvCxnSpPr/>
          <p:nvPr/>
        </p:nvCxnSpPr>
        <p:spPr>
          <a:xfrm flipV="1">
            <a:off x="76200" y="752475"/>
            <a:ext cx="2590800" cy="6350"/>
          </a:xfrm>
          <a:prstGeom prst="line">
            <a:avLst/>
          </a:prstGeom>
          <a:ln>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3478419"/>
            <a:ext cx="2743200" cy="338554"/>
          </a:xfrm>
          <a:prstGeom prst="rect">
            <a:avLst/>
          </a:prstGeom>
          <a:noFill/>
        </p:spPr>
        <p:txBody>
          <a:bodyPr wrap="square" rtlCol="0">
            <a:spAutoFit/>
          </a:bodyPr>
          <a:lstStyle/>
          <a:p>
            <a:pPr algn="ctr"/>
            <a:r>
              <a:rPr lang="fr-FR" sz="800" b="1" i="0" strike="noStrike" cap="none" spc="0" baseline="0" dirty="0">
                <a:solidFill>
                  <a:srgbClr val="11796D"/>
                </a:solidFill>
                <a:effectLst/>
                <a:latin typeface="Calibri"/>
                <a:ea typeface="Calibri"/>
                <a:cs typeface="Calibri"/>
              </a:rPr>
              <a:t>Des questions ? Appelez l’équipe de l’étude au XXX-XXX-XXXX</a:t>
            </a:r>
            <a:endParaRPr lang="en-US" sz="800" b="1" dirty="0">
              <a:solidFill>
                <a:srgbClr val="11796D"/>
              </a:solidFill>
            </a:endParaRPr>
          </a:p>
        </p:txBody>
      </p:sp>
      <p:graphicFrame>
        <p:nvGraphicFramePr>
          <p:cNvPr id="22" name="Table 21"/>
          <p:cNvGraphicFramePr>
            <a:graphicFrameLocks noGrp="1"/>
          </p:cNvGraphicFramePr>
          <p:nvPr>
            <p:extLst/>
          </p:nvPr>
        </p:nvGraphicFramePr>
        <p:xfrm>
          <a:off x="430351" y="1024361"/>
          <a:ext cx="2236650" cy="2469192"/>
        </p:xfrm>
        <a:graphic>
          <a:graphicData uri="http://schemas.openxmlformats.org/drawingml/2006/table">
            <a:tbl>
              <a:tblPr firstRow="1" bandRow="1">
                <a:tableStyleId>{5940675A-B579-460E-94D1-54222C63F5DA}</a:tableStyleId>
              </a:tblPr>
              <a:tblGrid>
                <a:gridCol w="1122489">
                  <a:extLst>
                    <a:ext uri="{9D8B030D-6E8A-4147-A177-3AD203B41FA5}">
                      <a16:colId xmlns:a16="http://schemas.microsoft.com/office/drawing/2014/main" val="1005447392"/>
                    </a:ext>
                  </a:extLst>
                </a:gridCol>
                <a:gridCol w="1114161">
                  <a:extLst>
                    <a:ext uri="{9D8B030D-6E8A-4147-A177-3AD203B41FA5}">
                      <a16:colId xmlns:a16="http://schemas.microsoft.com/office/drawing/2014/main" val="1222016210"/>
                    </a:ext>
                  </a:extLst>
                </a:gridCol>
              </a:tblGrid>
              <a:tr h="250459">
                <a:tc>
                  <a:txBody>
                    <a:bodyPr/>
                    <a:lstStyle/>
                    <a:p>
                      <a:pPr algn="ctr"/>
                      <a:r>
                        <a:rPr lang="en-US" sz="1000" b="1" dirty="0">
                          <a:latin typeface="Segoe UI Black" panose="020B0A02040204020203" pitchFamily="34" charset="0"/>
                          <a:ea typeface="Segoe UI Black" panose="020B0A02040204020203" pitchFamily="34" charset="0"/>
                        </a:rPr>
                        <a:t>Date</a:t>
                      </a:r>
                    </a:p>
                  </a:txBody>
                  <a:tcPr>
                    <a:solidFill>
                      <a:srgbClr val="64EADA"/>
                    </a:solidFill>
                  </a:tcPr>
                </a:tc>
                <a:tc>
                  <a:txBody>
                    <a:bodyPr/>
                    <a:lstStyle/>
                    <a:p>
                      <a:pPr algn="ctr"/>
                      <a:r>
                        <a:rPr lang="fr-FR" sz="1000" b="1" i="0" strike="noStrike" cap="none" spc="0" baseline="0" dirty="0">
                          <a:solidFill>
                            <a:srgbClr val="000000"/>
                          </a:solidFill>
                          <a:effectLst/>
                          <a:latin typeface="Segoe UI Black"/>
                          <a:ea typeface="Segoe UI Black"/>
                          <a:cs typeface="Segoe UI Black"/>
                        </a:rPr>
                        <a:t>Enquête</a:t>
                      </a:r>
                      <a:endParaRPr lang="en-US" sz="1000" b="1" dirty="0">
                        <a:latin typeface="Segoe UI Black" panose="020B0A02040204020203" pitchFamily="34" charset="0"/>
                        <a:ea typeface="Segoe UI Black" panose="020B0A02040204020203" pitchFamily="34" charset="0"/>
                      </a:endParaRPr>
                    </a:p>
                  </a:txBody>
                  <a:tcPr>
                    <a:solidFill>
                      <a:srgbClr val="64EADA"/>
                    </a:solidFill>
                  </a:tcPr>
                </a:tc>
                <a:extLst>
                  <a:ext uri="{0D108BD9-81ED-4DB2-BD59-A6C34878D82A}">
                    <a16:rowId xmlns:a16="http://schemas.microsoft.com/office/drawing/2014/main" val="1929602422"/>
                  </a:ext>
                </a:extLst>
              </a:tr>
              <a:tr h="344381">
                <a:tc>
                  <a:txBody>
                    <a:bodyPr/>
                    <a:lstStyle/>
                    <a:p>
                      <a:endParaRPr lang="en-US" sz="900" dirty="0">
                        <a:latin typeface="Corbel" panose="020B0503020204020204" pitchFamily="34" charset="0"/>
                      </a:endParaRPr>
                    </a:p>
                  </a:txBody>
                  <a:tcPr/>
                </a:tc>
                <a:tc>
                  <a:txBody>
                    <a:bodyPr/>
                    <a:lstStyle/>
                    <a:p>
                      <a:pPr marL="0" marR="0" lvl="0" indent="0" algn="ctr" defTabSz="274320" rtl="0" eaLnBrk="1" fontAlgn="auto" latinLnBrk="0" hangingPunct="1">
                        <a:lnSpc>
                          <a:spcPct val="100000"/>
                        </a:lnSpc>
                        <a:spcBef>
                          <a:spcPct val="0"/>
                        </a:spcBef>
                        <a:spcAft>
                          <a:spcPct val="0"/>
                        </a:spcAft>
                        <a:buClrTx/>
                        <a:buSzTx/>
                        <a:buFontTx/>
                        <a:buNone/>
                        <a:defRPr/>
                      </a:pPr>
                      <a:r>
                        <a:rPr lang="fr-FR" sz="1000" b="0" i="0" strike="noStrike" cap="none" spc="0" baseline="0" dirty="0">
                          <a:solidFill>
                            <a:srgbClr val="000000"/>
                          </a:solidFill>
                          <a:effectLst/>
                          <a:latin typeface="Calibri"/>
                          <a:ea typeface="Calibri"/>
                          <a:cs typeface="Calibri"/>
                        </a:rPr>
                        <a:t>Enquête initiale</a:t>
                      </a:r>
                    </a:p>
                  </a:txBody>
                  <a:tcPr anchor="ctr"/>
                </a:tc>
                <a:extLst>
                  <a:ext uri="{0D108BD9-81ED-4DB2-BD59-A6C34878D82A}">
                    <a16:rowId xmlns:a16="http://schemas.microsoft.com/office/drawing/2014/main" val="3372082891"/>
                  </a:ext>
                </a:extLst>
              </a:tr>
              <a:tr h="312392">
                <a:tc>
                  <a:txBody>
                    <a:bodyPr/>
                    <a:lstStyle/>
                    <a:p>
                      <a:endParaRPr lang="en-US" sz="900" dirty="0">
                        <a:latin typeface="Corbel" panose="020B0503020204020204" pitchFamily="34" charset="0"/>
                      </a:endParaRPr>
                    </a:p>
                  </a:txBody>
                  <a:tcPr/>
                </a:tc>
                <a:tc>
                  <a:txBody>
                    <a:bodyPr/>
                    <a:lstStyle/>
                    <a:p>
                      <a:pPr algn="ctr"/>
                      <a:r>
                        <a:rPr lang="fr-FR" sz="1000" b="0" i="0" strike="noStrike" cap="none" spc="0" baseline="0" dirty="0">
                          <a:solidFill>
                            <a:srgbClr val="000000"/>
                          </a:solidFill>
                          <a:effectLst/>
                          <a:latin typeface="Calibri"/>
                          <a:ea typeface="Calibri"/>
                          <a:cs typeface="Calibri"/>
                        </a:rPr>
                        <a:t>Enquête n° 1</a:t>
                      </a:r>
                      <a:endParaRPr lang="en-US" sz="1000" dirty="0">
                        <a:latin typeface="Corbel" panose="020B0503020204020204" pitchFamily="34" charset="0"/>
                      </a:endParaRPr>
                    </a:p>
                  </a:txBody>
                  <a:tcPr anchor="ctr"/>
                </a:tc>
                <a:extLst>
                  <a:ext uri="{0D108BD9-81ED-4DB2-BD59-A6C34878D82A}">
                    <a16:rowId xmlns:a16="http://schemas.microsoft.com/office/drawing/2014/main" val="957940491"/>
                  </a:ext>
                </a:extLst>
              </a:tr>
              <a:tr h="312392">
                <a:tc>
                  <a:txBody>
                    <a:bodyPr/>
                    <a:lstStyle/>
                    <a:p>
                      <a:endParaRPr lang="en-US" sz="900">
                        <a:latin typeface="Corbel" panose="020B0503020204020204" pitchFamily="34" charset="0"/>
                      </a:endParaRPr>
                    </a:p>
                  </a:txBody>
                  <a:tcPr/>
                </a:tc>
                <a:tc>
                  <a:txBody>
                    <a:bodyPr/>
                    <a:lstStyle/>
                    <a:p>
                      <a:pPr algn="ctr"/>
                      <a:r>
                        <a:rPr lang="fr-FR" sz="1000" b="0" i="0" strike="noStrike" cap="none" spc="0" baseline="0" dirty="0">
                          <a:solidFill>
                            <a:srgbClr val="000000"/>
                          </a:solidFill>
                          <a:effectLst/>
                          <a:latin typeface="Calibri"/>
                          <a:ea typeface="Calibri"/>
                          <a:cs typeface="Calibri"/>
                        </a:rPr>
                        <a:t>Enquête n° 2</a:t>
                      </a:r>
                      <a:endParaRPr lang="en-US" sz="1000" dirty="0">
                        <a:latin typeface="Corbel" panose="020B0503020204020204" pitchFamily="34" charset="0"/>
                      </a:endParaRPr>
                    </a:p>
                  </a:txBody>
                  <a:tcPr anchor="ctr"/>
                </a:tc>
                <a:extLst>
                  <a:ext uri="{0D108BD9-81ED-4DB2-BD59-A6C34878D82A}">
                    <a16:rowId xmlns:a16="http://schemas.microsoft.com/office/drawing/2014/main" val="1792509866"/>
                  </a:ext>
                </a:extLst>
              </a:tr>
              <a:tr h="312392">
                <a:tc>
                  <a:txBody>
                    <a:bodyPr/>
                    <a:lstStyle/>
                    <a:p>
                      <a:endParaRPr lang="en-US" sz="900">
                        <a:latin typeface="Corbel" panose="020B0503020204020204" pitchFamily="34" charset="0"/>
                      </a:endParaRPr>
                    </a:p>
                  </a:txBody>
                  <a:tcPr/>
                </a:tc>
                <a:tc>
                  <a:txBody>
                    <a:bodyPr/>
                    <a:lstStyle/>
                    <a:p>
                      <a:pPr algn="ctr"/>
                      <a:r>
                        <a:rPr lang="fr-FR" sz="1000" b="0" i="0" strike="noStrike" cap="none" spc="0" baseline="0" dirty="0">
                          <a:solidFill>
                            <a:srgbClr val="000000"/>
                          </a:solidFill>
                          <a:effectLst/>
                          <a:latin typeface="Calibri"/>
                          <a:ea typeface="Calibri"/>
                          <a:cs typeface="Calibri"/>
                        </a:rPr>
                        <a:t>Enquête n° 3</a:t>
                      </a:r>
                      <a:endParaRPr lang="en-US" sz="1000" dirty="0">
                        <a:latin typeface="Corbel" panose="020B0503020204020204" pitchFamily="34" charset="0"/>
                      </a:endParaRPr>
                    </a:p>
                  </a:txBody>
                  <a:tcPr anchor="ctr"/>
                </a:tc>
                <a:extLst>
                  <a:ext uri="{0D108BD9-81ED-4DB2-BD59-A6C34878D82A}">
                    <a16:rowId xmlns:a16="http://schemas.microsoft.com/office/drawing/2014/main" val="3697614203"/>
                  </a:ext>
                </a:extLst>
              </a:tr>
              <a:tr h="312392">
                <a:tc>
                  <a:txBody>
                    <a:bodyPr/>
                    <a:lstStyle/>
                    <a:p>
                      <a:endParaRPr lang="en-US" sz="900">
                        <a:latin typeface="Corbel" panose="020B0503020204020204" pitchFamily="34" charset="0"/>
                      </a:endParaRPr>
                    </a:p>
                  </a:txBody>
                  <a:tcPr/>
                </a:tc>
                <a:tc>
                  <a:txBody>
                    <a:bodyPr/>
                    <a:lstStyle/>
                    <a:p>
                      <a:pPr algn="ctr"/>
                      <a:r>
                        <a:rPr lang="fr-FR" sz="1000" b="0" i="0" strike="noStrike" cap="none" spc="0" baseline="0" dirty="0">
                          <a:solidFill>
                            <a:srgbClr val="000000"/>
                          </a:solidFill>
                          <a:effectLst/>
                          <a:latin typeface="Calibri"/>
                          <a:ea typeface="Calibri"/>
                          <a:cs typeface="Calibri"/>
                        </a:rPr>
                        <a:t>Enquête n° 4</a:t>
                      </a:r>
                      <a:endParaRPr lang="en-US" sz="1000" dirty="0">
                        <a:latin typeface="Corbel" panose="020B0503020204020204" pitchFamily="34" charset="0"/>
                      </a:endParaRPr>
                    </a:p>
                  </a:txBody>
                  <a:tcPr anchor="ctr"/>
                </a:tc>
                <a:extLst>
                  <a:ext uri="{0D108BD9-81ED-4DB2-BD59-A6C34878D82A}">
                    <a16:rowId xmlns:a16="http://schemas.microsoft.com/office/drawing/2014/main" val="3095478088"/>
                  </a:ext>
                </a:extLst>
              </a:tr>
              <a:tr h="312392">
                <a:tc>
                  <a:txBody>
                    <a:bodyPr/>
                    <a:lstStyle/>
                    <a:p>
                      <a:endParaRPr lang="en-US" sz="900">
                        <a:latin typeface="Corbel" panose="020B0503020204020204" pitchFamily="34" charset="0"/>
                      </a:endParaRPr>
                    </a:p>
                  </a:txBody>
                  <a:tcPr/>
                </a:tc>
                <a:tc>
                  <a:txBody>
                    <a:bodyPr/>
                    <a:lstStyle/>
                    <a:p>
                      <a:pPr algn="ctr"/>
                      <a:r>
                        <a:rPr lang="fr-FR" sz="1000" b="0" i="0" strike="noStrike" cap="none" spc="0" baseline="0" dirty="0">
                          <a:solidFill>
                            <a:srgbClr val="000000"/>
                          </a:solidFill>
                          <a:effectLst/>
                          <a:latin typeface="Calibri"/>
                          <a:ea typeface="Calibri"/>
                          <a:cs typeface="Calibri"/>
                        </a:rPr>
                        <a:t>Enquête n° 5</a:t>
                      </a:r>
                      <a:endParaRPr lang="en-US" sz="1000" dirty="0">
                        <a:latin typeface="Corbel" panose="020B0503020204020204" pitchFamily="34" charset="0"/>
                      </a:endParaRPr>
                    </a:p>
                  </a:txBody>
                  <a:tcPr anchor="ctr"/>
                </a:tc>
                <a:extLst>
                  <a:ext uri="{0D108BD9-81ED-4DB2-BD59-A6C34878D82A}">
                    <a16:rowId xmlns:a16="http://schemas.microsoft.com/office/drawing/2014/main" val="2359636205"/>
                  </a:ext>
                </a:extLst>
              </a:tr>
              <a:tr h="312392">
                <a:tc>
                  <a:txBody>
                    <a:bodyPr/>
                    <a:lstStyle/>
                    <a:p>
                      <a:endParaRPr lang="en-US" sz="900" dirty="0">
                        <a:latin typeface="Corbel" panose="020B0503020204020204" pitchFamily="34" charset="0"/>
                      </a:endParaRPr>
                    </a:p>
                  </a:txBody>
                  <a:tcPr/>
                </a:tc>
                <a:tc>
                  <a:txBody>
                    <a:bodyPr/>
                    <a:lstStyle/>
                    <a:p>
                      <a:pPr marL="0" marR="0" lvl="0" indent="0" algn="ctr" defTabSz="274320" rtl="0" eaLnBrk="1" fontAlgn="auto" latinLnBrk="0" hangingPunct="1">
                        <a:lnSpc>
                          <a:spcPct val="100000"/>
                        </a:lnSpc>
                        <a:spcBef>
                          <a:spcPct val="0"/>
                        </a:spcBef>
                        <a:spcAft>
                          <a:spcPct val="0"/>
                        </a:spcAft>
                        <a:buClrTx/>
                        <a:buSzTx/>
                        <a:buFontTx/>
                        <a:buNone/>
                        <a:defRPr/>
                      </a:pPr>
                      <a:r>
                        <a:rPr lang="fr-FR" sz="1000" b="0" i="0" strike="noStrike" cap="none" spc="0" baseline="0" dirty="0">
                          <a:solidFill>
                            <a:srgbClr val="000000"/>
                          </a:solidFill>
                          <a:effectLst/>
                          <a:latin typeface="Calibri"/>
                          <a:ea typeface="Calibri"/>
                          <a:cs typeface="Calibri"/>
                        </a:rPr>
                        <a:t>Enquête n° 6</a:t>
                      </a:r>
                      <a:endParaRPr lang="en-US" sz="1000" dirty="0">
                        <a:latin typeface="Corbel" panose="020B0503020204020204" pitchFamily="34" charset="0"/>
                      </a:endParaRPr>
                    </a:p>
                  </a:txBody>
                  <a:tcPr anchor="ctr"/>
                </a:tc>
                <a:extLst>
                  <a:ext uri="{0D108BD9-81ED-4DB2-BD59-A6C34878D82A}">
                    <a16:rowId xmlns:a16="http://schemas.microsoft.com/office/drawing/2014/main" val="1432303178"/>
                  </a:ext>
                </a:extLst>
              </a:tr>
            </a:tbl>
          </a:graphicData>
        </a:graphic>
      </p:graphicFrame>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b="21252"/>
          <a:stretch/>
        </p:blipFill>
        <p:spPr>
          <a:xfrm>
            <a:off x="92591" y="1015858"/>
            <a:ext cx="317740" cy="250214"/>
          </a:xfrm>
          <a:prstGeom prst="rect">
            <a:avLst/>
          </a:prstGeom>
        </p:spPr>
      </p:pic>
      <p:pic>
        <p:nvPicPr>
          <p:cNvPr id="3" name="Picture 2"/>
          <p:cNvPicPr>
            <a:picLocks noChangeAspect="1"/>
          </p:cNvPicPr>
          <p:nvPr/>
        </p:nvPicPr>
        <p:blipFill rotWithShape="1">
          <a:blip r:embed="rId4" cstate="print">
            <a:extLst>
              <a:ext uri="{28A0092B-C50C-407E-A947-70E740481C1C}">
                <a14:useLocalDpi xmlns:a14="http://schemas.microsoft.com/office/drawing/2010/main" val="0"/>
              </a:ext>
            </a:extLst>
          </a:blip>
          <a:srcRect r="32758" b="19911"/>
          <a:stretch/>
        </p:blipFill>
        <p:spPr>
          <a:xfrm>
            <a:off x="2231796" y="220431"/>
            <a:ext cx="414522" cy="493719"/>
          </a:xfrm>
          <a:prstGeom prst="rect">
            <a:avLst/>
          </a:prstGeom>
        </p:spPr>
      </p:pic>
    </p:spTree>
    <p:extLst>
      <p:ext uri="{BB962C8B-B14F-4D97-AF65-F5344CB8AC3E}">
        <p14:creationId xmlns:p14="http://schemas.microsoft.com/office/powerpoint/2010/main" val="1145743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7098" y="21085"/>
            <a:ext cx="2295592" cy="369332"/>
          </a:xfrm>
          <a:prstGeom prst="rect">
            <a:avLst/>
          </a:prstGeom>
          <a:noFill/>
        </p:spPr>
        <p:txBody>
          <a:bodyPr wrap="square" rtlCol="0">
            <a:spAutoFit/>
          </a:bodyPr>
          <a:lstStyle/>
          <a:p>
            <a:pPr algn="r" rtl="1"/>
            <a:r>
              <a:rPr lang="he-IL" b="1" i="0" strike="noStrike" cap="none" spc="0" baseline="0" dirty="0">
                <a:solidFill>
                  <a:srgbClr val="000000"/>
                </a:solidFill>
                <a:effectLst/>
                <a:latin typeface="Arial" panose="020B0604020202020204" pitchFamily="34" charset="0"/>
                <a:ea typeface="Arial"/>
                <a:cs typeface="Arial" panose="020B0604020202020204" pitchFamily="34" charset="0"/>
              </a:rPr>
              <a:t>دراسة اختبار كوفيد</a:t>
            </a:r>
            <a:endParaRPr lang="he-IL" b="1" dirty="0">
              <a:latin typeface="Arial" panose="020B0604020202020204" pitchFamily="34" charset="0"/>
              <a:ea typeface="Segoe UI Black" panose="020B0A02040204020203" pitchFamily="34" charset="0"/>
              <a:cs typeface="Arial" panose="020B0604020202020204" pitchFamily="34" charset="0"/>
            </a:endParaRPr>
          </a:p>
        </p:txBody>
      </p:sp>
      <p:graphicFrame>
        <p:nvGraphicFramePr>
          <p:cNvPr id="5" name="Table 4"/>
          <p:cNvGraphicFramePr>
            <a:graphicFrameLocks noGrp="1"/>
          </p:cNvGraphicFramePr>
          <p:nvPr>
            <p:extLst/>
          </p:nvPr>
        </p:nvGraphicFramePr>
        <p:xfrm>
          <a:off x="114300" y="1000538"/>
          <a:ext cx="2102807" cy="2493053"/>
        </p:xfrm>
        <a:graphic>
          <a:graphicData uri="http://schemas.openxmlformats.org/drawingml/2006/table">
            <a:tbl>
              <a:tblPr rtl="1" firstRow="1" bandRow="1">
                <a:tableStyleId>{5940675A-B579-460E-94D1-54222C63F5DA}</a:tableStyleId>
              </a:tblPr>
              <a:tblGrid>
                <a:gridCol w="1055318">
                  <a:extLst>
                    <a:ext uri="{9D8B030D-6E8A-4147-A177-3AD203B41FA5}">
                      <a16:colId xmlns:a16="http://schemas.microsoft.com/office/drawing/2014/main" val="1005447392"/>
                    </a:ext>
                  </a:extLst>
                </a:gridCol>
                <a:gridCol w="1047489">
                  <a:extLst>
                    <a:ext uri="{9D8B030D-6E8A-4147-A177-3AD203B41FA5}">
                      <a16:colId xmlns:a16="http://schemas.microsoft.com/office/drawing/2014/main" val="1222016210"/>
                    </a:ext>
                  </a:extLst>
                </a:gridCol>
              </a:tblGrid>
              <a:tr h="250459">
                <a:tc>
                  <a:txBody>
                    <a:bodyPr/>
                    <a:lstStyle/>
                    <a:p>
                      <a:pPr algn="ctr" rtl="1"/>
                      <a:r>
                        <a:rPr lang="he-IL" sz="1200" b="1" i="0" strike="noStrike" cap="none" spc="0" baseline="0" dirty="0">
                          <a:solidFill>
                            <a:srgbClr val="000000"/>
                          </a:solidFill>
                          <a:effectLst/>
                          <a:latin typeface="Arial" panose="020B0604020202020204" pitchFamily="34" charset="0"/>
                          <a:ea typeface="Arial"/>
                          <a:cs typeface="Arial" panose="020B0604020202020204" pitchFamily="34" charset="0"/>
                        </a:rPr>
                        <a:t>التاريخ</a:t>
                      </a:r>
                      <a:endParaRPr lang="he-IL" sz="1200" b="1" dirty="0">
                        <a:latin typeface="Arial" panose="020B0604020202020204" pitchFamily="34" charset="0"/>
                        <a:ea typeface="Segoe UI Black" panose="020B0A02040204020203" pitchFamily="34" charset="0"/>
                        <a:cs typeface="Arial" panose="020B0604020202020204" pitchFamily="34" charset="0"/>
                      </a:endParaRPr>
                    </a:p>
                  </a:txBody>
                  <a:tcPr>
                    <a:solidFill>
                      <a:srgbClr val="64EADA"/>
                    </a:solidFill>
                  </a:tcPr>
                </a:tc>
                <a:tc>
                  <a:txBody>
                    <a:bodyPr/>
                    <a:lstStyle/>
                    <a:p>
                      <a:pPr algn="ctr" rtl="1"/>
                      <a:r>
                        <a:rPr lang="he-IL" sz="1200" b="1" i="0" strike="noStrike" cap="none" spc="0" baseline="0" dirty="0">
                          <a:solidFill>
                            <a:srgbClr val="000000"/>
                          </a:solidFill>
                          <a:effectLst/>
                          <a:latin typeface="Arial" panose="020B0604020202020204" pitchFamily="34" charset="0"/>
                          <a:ea typeface="Arial"/>
                          <a:cs typeface="Arial" panose="020B0604020202020204" pitchFamily="34" charset="0"/>
                        </a:rPr>
                        <a:t>الاستبيان</a:t>
                      </a:r>
                      <a:endParaRPr lang="he-IL" sz="1200" b="1" dirty="0">
                        <a:latin typeface="Arial" panose="020B0604020202020204" pitchFamily="34" charset="0"/>
                        <a:ea typeface="Segoe UI Black" panose="020B0A02040204020203" pitchFamily="34" charset="0"/>
                        <a:cs typeface="Arial" panose="020B0604020202020204" pitchFamily="34" charset="0"/>
                      </a:endParaRPr>
                    </a:p>
                  </a:txBody>
                  <a:tcPr>
                    <a:solidFill>
                      <a:srgbClr val="64EADA"/>
                    </a:solidFill>
                  </a:tcPr>
                </a:tc>
                <a:extLst>
                  <a:ext uri="{0D108BD9-81ED-4DB2-BD59-A6C34878D82A}">
                    <a16:rowId xmlns:a16="http://schemas.microsoft.com/office/drawing/2014/main" val="1929602422"/>
                  </a:ext>
                </a:extLst>
              </a:tr>
              <a:tr h="344381">
                <a:tc>
                  <a:txBody>
                    <a:bodyPr/>
                    <a:lstStyle/>
                    <a:p>
                      <a:pPr algn="r" rtl="1"/>
                      <a:endParaRPr lang="he-IL" sz="900" dirty="0">
                        <a:latin typeface="Arial" panose="020B0604020202020204" pitchFamily="34" charset="0"/>
                        <a:cs typeface="Arial" panose="020B0604020202020204" pitchFamily="34" charset="0"/>
                      </a:endParaRPr>
                    </a:p>
                  </a:txBody>
                  <a:tcPr/>
                </a:tc>
                <a:tc>
                  <a:txBody>
                    <a:bodyPr/>
                    <a:lstStyle/>
                    <a:p>
                      <a:pPr marL="0" marR="0" lvl="0" indent="0" algn="ctr" defTabSz="274320" rtl="1" eaLnBrk="1" fontAlgn="auto" latinLnBrk="0" hangingPunct="1">
                        <a:lnSpc>
                          <a:spcPct val="100000"/>
                        </a:lnSpc>
                        <a:spcBef>
                          <a:spcPct val="0"/>
                        </a:spcBef>
                        <a:spcAft>
                          <a:spcPct val="0"/>
                        </a:spcAft>
                        <a:buClrTx/>
                        <a:buSzTx/>
                        <a:buFontTx/>
                        <a:buNone/>
                        <a:defRPr/>
                      </a:pPr>
                      <a:r>
                        <a:rPr lang="he-IL" sz="1000" b="0" i="0" strike="noStrike" cap="none" spc="0" baseline="0" dirty="0">
                          <a:solidFill>
                            <a:srgbClr val="000000"/>
                          </a:solidFill>
                          <a:effectLst/>
                          <a:latin typeface="Arial" panose="020B0604020202020204" pitchFamily="34" charset="0"/>
                          <a:ea typeface="Arial"/>
                          <a:cs typeface="Arial" panose="020B0604020202020204" pitchFamily="34" charset="0"/>
                        </a:rPr>
                        <a:t>الاستبيان الأولي</a:t>
                      </a:r>
                    </a:p>
                    <a:p>
                      <a:pPr algn="ctr" rtl="1"/>
                      <a:r>
                        <a:rPr lang="he-IL" sz="600" b="0" i="0" strike="noStrike" cap="none" spc="0" baseline="0" dirty="0">
                          <a:solidFill>
                            <a:srgbClr val="000000"/>
                          </a:solidFill>
                          <a:effectLst/>
                          <a:latin typeface="Arial" panose="020B0604020202020204" pitchFamily="34" charset="0"/>
                          <a:ea typeface="Arial"/>
                          <a:cs typeface="Arial" panose="020B0604020202020204" pitchFamily="34" charset="0"/>
                        </a:rPr>
                        <a:t>يوم تسجيل سعيد!</a:t>
                      </a:r>
                      <a:endParaRPr lang="he-IL" sz="600" i="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72082891"/>
                  </a:ext>
                </a:extLst>
              </a:tr>
              <a:tr h="312392">
                <a:tc>
                  <a:txBody>
                    <a:bodyPr/>
                    <a:lstStyle/>
                    <a:p>
                      <a:pPr algn="r" rtl="1"/>
                      <a:endParaRPr lang="he-IL" sz="900" dirty="0">
                        <a:latin typeface="Arial" panose="020B0604020202020204" pitchFamily="34" charset="0"/>
                        <a:cs typeface="Arial" panose="020B0604020202020204" pitchFamily="34" charset="0"/>
                      </a:endParaRPr>
                    </a:p>
                  </a:txBody>
                  <a:tcPr/>
                </a:tc>
                <a:tc>
                  <a:txBody>
                    <a:bodyPr/>
                    <a:lstStyle/>
                    <a:p>
                      <a:pPr algn="ctr" rtl="1"/>
                      <a:r>
                        <a:rPr lang="he-IL" sz="1000" b="0" i="0" strike="noStrike" cap="none" spc="0" baseline="0" dirty="0">
                          <a:solidFill>
                            <a:srgbClr val="000000"/>
                          </a:solidFill>
                          <a:effectLst/>
                          <a:latin typeface="Arial" panose="020B0604020202020204" pitchFamily="34" charset="0"/>
                          <a:ea typeface="Arial"/>
                          <a:cs typeface="Arial" panose="020B0604020202020204" pitchFamily="34" charset="0"/>
                        </a:rPr>
                        <a:t>الاستبيان رقم 1</a:t>
                      </a:r>
                      <a:endParaRPr lang="he-IL" sz="10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957940491"/>
                  </a:ext>
                </a:extLst>
              </a:tr>
              <a:tr h="312392">
                <a:tc>
                  <a:txBody>
                    <a:bodyPr/>
                    <a:lstStyle/>
                    <a:p>
                      <a:pPr algn="r" rtl="1"/>
                      <a:endParaRPr lang="he-IL" sz="900" dirty="0">
                        <a:latin typeface="Arial" panose="020B0604020202020204" pitchFamily="34" charset="0"/>
                        <a:cs typeface="Arial" panose="020B0604020202020204" pitchFamily="34" charset="0"/>
                      </a:endParaRPr>
                    </a:p>
                  </a:txBody>
                  <a:tcPr/>
                </a:tc>
                <a:tc>
                  <a:txBody>
                    <a:bodyPr/>
                    <a:lstStyle/>
                    <a:p>
                      <a:pPr algn="ctr" rtl="1"/>
                      <a:r>
                        <a:rPr lang="he-IL" sz="1000" b="0" i="0" strike="noStrike" cap="none" spc="0" baseline="0" dirty="0">
                          <a:solidFill>
                            <a:srgbClr val="000000"/>
                          </a:solidFill>
                          <a:effectLst/>
                          <a:latin typeface="Arial" panose="020B0604020202020204" pitchFamily="34" charset="0"/>
                          <a:ea typeface="Arial"/>
                          <a:cs typeface="Arial" panose="020B0604020202020204" pitchFamily="34" charset="0"/>
                        </a:rPr>
                        <a:t>الاستبيان رقم 2</a:t>
                      </a:r>
                      <a:endParaRPr lang="he-IL" sz="10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792509866"/>
                  </a:ext>
                </a:extLst>
              </a:tr>
              <a:tr h="312392">
                <a:tc>
                  <a:txBody>
                    <a:bodyPr/>
                    <a:lstStyle/>
                    <a:p>
                      <a:pPr algn="r" rtl="1"/>
                      <a:endParaRPr lang="he-IL" sz="900" dirty="0">
                        <a:latin typeface="Arial" panose="020B0604020202020204" pitchFamily="34" charset="0"/>
                        <a:cs typeface="Arial" panose="020B0604020202020204" pitchFamily="34" charset="0"/>
                      </a:endParaRPr>
                    </a:p>
                  </a:txBody>
                  <a:tcPr/>
                </a:tc>
                <a:tc>
                  <a:txBody>
                    <a:bodyPr/>
                    <a:lstStyle/>
                    <a:p>
                      <a:pPr algn="ctr" rtl="1"/>
                      <a:r>
                        <a:rPr lang="he-IL" sz="1000" b="0" i="0" strike="noStrike" cap="none" spc="0" baseline="0" dirty="0">
                          <a:solidFill>
                            <a:srgbClr val="000000"/>
                          </a:solidFill>
                          <a:effectLst/>
                          <a:latin typeface="Arial" panose="020B0604020202020204" pitchFamily="34" charset="0"/>
                          <a:ea typeface="Arial"/>
                          <a:cs typeface="Arial" panose="020B0604020202020204" pitchFamily="34" charset="0"/>
                        </a:rPr>
                        <a:t>الاستبيان رقم 3</a:t>
                      </a:r>
                      <a:endParaRPr lang="he-IL" sz="10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697614203"/>
                  </a:ext>
                </a:extLst>
              </a:tr>
              <a:tr h="312392">
                <a:tc>
                  <a:txBody>
                    <a:bodyPr/>
                    <a:lstStyle/>
                    <a:p>
                      <a:pPr algn="r" rtl="1"/>
                      <a:endParaRPr lang="he-IL" sz="900" dirty="0">
                        <a:latin typeface="Arial" panose="020B0604020202020204" pitchFamily="34" charset="0"/>
                        <a:cs typeface="Arial" panose="020B0604020202020204" pitchFamily="34" charset="0"/>
                      </a:endParaRPr>
                    </a:p>
                  </a:txBody>
                  <a:tcPr/>
                </a:tc>
                <a:tc>
                  <a:txBody>
                    <a:bodyPr/>
                    <a:lstStyle/>
                    <a:p>
                      <a:pPr algn="ctr" rtl="1"/>
                      <a:r>
                        <a:rPr lang="he-IL" sz="1000" b="0" i="0" strike="noStrike" cap="none" spc="0" baseline="0" dirty="0">
                          <a:solidFill>
                            <a:srgbClr val="000000"/>
                          </a:solidFill>
                          <a:effectLst/>
                          <a:latin typeface="Arial" panose="020B0604020202020204" pitchFamily="34" charset="0"/>
                          <a:ea typeface="Arial"/>
                          <a:cs typeface="Arial" panose="020B0604020202020204" pitchFamily="34" charset="0"/>
                        </a:rPr>
                        <a:t>الاستبيان رقم 4</a:t>
                      </a:r>
                      <a:endParaRPr lang="he-IL" sz="10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095478088"/>
                  </a:ext>
                </a:extLst>
              </a:tr>
              <a:tr h="312392">
                <a:tc>
                  <a:txBody>
                    <a:bodyPr/>
                    <a:lstStyle/>
                    <a:p>
                      <a:pPr algn="r" rtl="1"/>
                      <a:endParaRPr lang="he-IL" sz="900" dirty="0">
                        <a:latin typeface="Arial" panose="020B0604020202020204" pitchFamily="34" charset="0"/>
                        <a:cs typeface="Arial" panose="020B0604020202020204" pitchFamily="34" charset="0"/>
                      </a:endParaRPr>
                    </a:p>
                  </a:txBody>
                  <a:tcPr/>
                </a:tc>
                <a:tc>
                  <a:txBody>
                    <a:bodyPr/>
                    <a:lstStyle/>
                    <a:p>
                      <a:pPr algn="ctr" rtl="1"/>
                      <a:r>
                        <a:rPr lang="he-IL" sz="1000" b="0" i="0" strike="noStrike" cap="none" spc="0" baseline="0" dirty="0">
                          <a:solidFill>
                            <a:srgbClr val="000000"/>
                          </a:solidFill>
                          <a:effectLst/>
                          <a:latin typeface="Arial" panose="020B0604020202020204" pitchFamily="34" charset="0"/>
                          <a:ea typeface="Arial"/>
                          <a:cs typeface="Arial" panose="020B0604020202020204" pitchFamily="34" charset="0"/>
                        </a:rPr>
                        <a:t>الاستبيان رقم 5</a:t>
                      </a:r>
                      <a:endParaRPr lang="he-IL" sz="10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359636205"/>
                  </a:ext>
                </a:extLst>
              </a:tr>
              <a:tr h="312392">
                <a:tc>
                  <a:txBody>
                    <a:bodyPr/>
                    <a:lstStyle/>
                    <a:p>
                      <a:pPr algn="r" rtl="1"/>
                      <a:endParaRPr lang="he-IL" sz="900" dirty="0">
                        <a:latin typeface="Arial" panose="020B0604020202020204" pitchFamily="34" charset="0"/>
                        <a:cs typeface="Arial" panose="020B0604020202020204" pitchFamily="34" charset="0"/>
                      </a:endParaRPr>
                    </a:p>
                  </a:txBody>
                  <a:tcPr/>
                </a:tc>
                <a:tc>
                  <a:txBody>
                    <a:bodyPr/>
                    <a:lstStyle/>
                    <a:p>
                      <a:pPr marL="0" marR="0" lvl="0" indent="0" algn="ctr" defTabSz="274320" rtl="1" eaLnBrk="1" fontAlgn="auto" latinLnBrk="0" hangingPunct="1">
                        <a:lnSpc>
                          <a:spcPct val="100000"/>
                        </a:lnSpc>
                        <a:spcBef>
                          <a:spcPct val="0"/>
                        </a:spcBef>
                        <a:spcAft>
                          <a:spcPct val="0"/>
                        </a:spcAft>
                        <a:buClrTx/>
                        <a:buSzTx/>
                        <a:buFontTx/>
                        <a:buNone/>
                        <a:defRPr/>
                      </a:pPr>
                      <a:r>
                        <a:rPr lang="he-IL" sz="1000" b="0" i="0" strike="noStrike" cap="none" spc="0" baseline="0" dirty="0">
                          <a:solidFill>
                            <a:srgbClr val="000000"/>
                          </a:solidFill>
                          <a:effectLst/>
                          <a:latin typeface="Arial" panose="020B0604020202020204" pitchFamily="34" charset="0"/>
                          <a:ea typeface="Arial"/>
                          <a:cs typeface="Arial" panose="020B0604020202020204" pitchFamily="34" charset="0"/>
                        </a:rPr>
                        <a:t>الاستبيان رقم 6</a:t>
                      </a:r>
                      <a:endParaRPr lang="he-IL" sz="10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432303178"/>
                  </a:ext>
                </a:extLst>
              </a:tr>
            </a:tbl>
          </a:graphicData>
        </a:graphic>
      </p:graphicFrame>
      <p:sp>
        <p:nvSpPr>
          <p:cNvPr id="6" name="TextBox 5"/>
          <p:cNvSpPr txBox="1"/>
          <p:nvPr/>
        </p:nvSpPr>
        <p:spPr>
          <a:xfrm>
            <a:off x="-220608" y="265444"/>
            <a:ext cx="2937030" cy="553998"/>
          </a:xfrm>
          <a:prstGeom prst="rect">
            <a:avLst/>
          </a:prstGeom>
          <a:noFill/>
        </p:spPr>
        <p:txBody>
          <a:bodyPr wrap="square" rtlCol="0">
            <a:spAutoFit/>
          </a:bodyPr>
          <a:lstStyle/>
          <a:p>
            <a:pPr algn="r" rtl="1"/>
            <a:r>
              <a:rPr lang="he-IL" sz="1000" b="1" i="0" strike="noStrike" cap="none" spc="0" baseline="0" dirty="0">
                <a:solidFill>
                  <a:srgbClr val="000000"/>
                </a:solidFill>
                <a:effectLst/>
                <a:latin typeface="Arial" panose="020B0604020202020204" pitchFamily="34" charset="0"/>
                <a:ea typeface="Arial"/>
                <a:cs typeface="Arial" panose="020B0604020202020204" pitchFamily="34" charset="0"/>
              </a:rPr>
              <a:t>اختبر نفسك إذا كنت:</a:t>
            </a:r>
          </a:p>
          <a:p>
            <a:pPr marL="115888" indent="-115888" algn="r" rtl="1">
              <a:buAutoNum type="arabicParenBoth"/>
            </a:pPr>
            <a:r>
              <a:rPr lang="he-IL" sz="1000" b="1" i="0" strike="noStrike" cap="none" spc="0" baseline="0" dirty="0">
                <a:solidFill>
                  <a:srgbClr val="000000"/>
                </a:solidFill>
                <a:effectLst/>
                <a:latin typeface="Arial" panose="020B0604020202020204" pitchFamily="34" charset="0"/>
                <a:ea typeface="Arial"/>
                <a:cs typeface="Arial" panose="020B0604020202020204" pitchFamily="34" charset="0"/>
              </a:rPr>
              <a:t> </a:t>
            </a:r>
            <a:r>
              <a:rPr lang="ar-EG" sz="1000" b="1" i="0" strike="noStrike" cap="none" spc="0" baseline="0" dirty="0">
                <a:solidFill>
                  <a:srgbClr val="000000"/>
                </a:solidFill>
                <a:effectLst/>
                <a:latin typeface="Arial" panose="020B0604020202020204" pitchFamily="34" charset="0"/>
                <a:ea typeface="Arial"/>
                <a:cs typeface="Arial" panose="020B0604020202020204" pitchFamily="34" charset="0"/>
              </a:rPr>
              <a:t>تعاني من </a:t>
            </a:r>
            <a:r>
              <a:rPr lang="he-IL" sz="1000" b="1" i="0" strike="noStrike" cap="none" spc="0" baseline="0" dirty="0">
                <a:solidFill>
                  <a:srgbClr val="000000"/>
                </a:solidFill>
                <a:effectLst/>
                <a:latin typeface="Arial" panose="020B0604020202020204" pitchFamily="34" charset="0"/>
                <a:ea typeface="Arial"/>
                <a:cs typeface="Arial" panose="020B0604020202020204" pitchFamily="34" charset="0"/>
              </a:rPr>
              <a:t>الأعراض </a:t>
            </a:r>
            <a:endParaRPr lang="he-IL" sz="1000" b="1" dirty="0">
              <a:latin typeface="Arial" panose="020B0604020202020204" pitchFamily="34" charset="0"/>
              <a:cs typeface="Arial" panose="020B0604020202020204" pitchFamily="34" charset="0"/>
            </a:endParaRPr>
          </a:p>
          <a:p>
            <a:pPr marL="115888" indent="-115888" algn="r" rtl="1">
              <a:buAutoNum type="arabicParenBoth"/>
            </a:pPr>
            <a:r>
              <a:rPr lang="ar-EG" sz="1000" b="1" i="0" strike="noStrike" cap="none" spc="-20" baseline="0" dirty="0">
                <a:solidFill>
                  <a:srgbClr val="000000"/>
                </a:solidFill>
                <a:effectLst/>
                <a:latin typeface="Arial" panose="020B0604020202020204" pitchFamily="34" charset="0"/>
                <a:ea typeface="Arial"/>
                <a:cs typeface="Arial" panose="020B0604020202020204" pitchFamily="34" charset="0"/>
              </a:rPr>
              <a:t> </a:t>
            </a:r>
            <a:r>
              <a:rPr lang="he-IL" sz="1000" b="1" i="0" strike="noStrike" cap="none" spc="-20" baseline="0" dirty="0">
                <a:solidFill>
                  <a:srgbClr val="000000"/>
                </a:solidFill>
                <a:effectLst/>
                <a:latin typeface="Arial" panose="020B0604020202020204" pitchFamily="34" charset="0"/>
                <a:ea typeface="Arial"/>
                <a:cs typeface="Arial" panose="020B0604020202020204" pitchFamily="34" charset="0"/>
              </a:rPr>
              <a:t>على اتصال مباشر مع شخص مصاب بفيروس كوفيد</a:t>
            </a:r>
          </a:p>
        </p:txBody>
      </p:sp>
      <p:sp>
        <p:nvSpPr>
          <p:cNvPr id="14" name="Action Button: Custom 13">
            <a:hlinkClick r:id="" action="ppaction://noaction" highlightClick="1"/>
          </p:cNvPr>
          <p:cNvSpPr/>
          <p:nvPr/>
        </p:nvSpPr>
        <p:spPr>
          <a:xfrm>
            <a:off x="2353660" y="3219054"/>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rtl="1"/>
            <a:endParaRPr lang="he-IL" dirty="0">
              <a:latin typeface="Arial" panose="020B0604020202020204" pitchFamily="34" charset="0"/>
              <a:cs typeface="Arial" panose="020B0604020202020204" pitchFamily="34" charset="0"/>
            </a:endParaRPr>
          </a:p>
        </p:txBody>
      </p:sp>
      <p:sp>
        <p:nvSpPr>
          <p:cNvPr id="15" name="Action Button: Custom 14">
            <a:hlinkClick r:id="" action="ppaction://noaction" highlightClick="1"/>
          </p:cNvPr>
          <p:cNvSpPr/>
          <p:nvPr/>
        </p:nvSpPr>
        <p:spPr>
          <a:xfrm>
            <a:off x="2353660" y="2901729"/>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rtl="1"/>
            <a:endParaRPr lang="he-IL" dirty="0">
              <a:latin typeface="Arial" panose="020B0604020202020204" pitchFamily="34" charset="0"/>
              <a:cs typeface="Arial" panose="020B0604020202020204" pitchFamily="34" charset="0"/>
            </a:endParaRPr>
          </a:p>
        </p:txBody>
      </p:sp>
      <p:sp>
        <p:nvSpPr>
          <p:cNvPr id="16" name="Action Button: Custom 15">
            <a:hlinkClick r:id="" action="ppaction://noaction" highlightClick="1"/>
          </p:cNvPr>
          <p:cNvSpPr/>
          <p:nvPr/>
        </p:nvSpPr>
        <p:spPr>
          <a:xfrm>
            <a:off x="2353543" y="2584404"/>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rtl="1"/>
            <a:endParaRPr lang="he-IL" dirty="0">
              <a:latin typeface="Arial" panose="020B0604020202020204" pitchFamily="34" charset="0"/>
              <a:cs typeface="Arial" panose="020B0604020202020204" pitchFamily="34" charset="0"/>
            </a:endParaRPr>
          </a:p>
        </p:txBody>
      </p:sp>
      <p:sp>
        <p:nvSpPr>
          <p:cNvPr id="17" name="Action Button: Custom 16">
            <a:hlinkClick r:id="" action="ppaction://noaction" highlightClick="1"/>
          </p:cNvPr>
          <p:cNvSpPr/>
          <p:nvPr/>
        </p:nvSpPr>
        <p:spPr>
          <a:xfrm>
            <a:off x="2353777" y="2267079"/>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rtl="1"/>
            <a:endParaRPr lang="he-IL" dirty="0">
              <a:latin typeface="Arial" panose="020B0604020202020204" pitchFamily="34" charset="0"/>
              <a:cs typeface="Arial" panose="020B0604020202020204" pitchFamily="34" charset="0"/>
            </a:endParaRPr>
          </a:p>
        </p:txBody>
      </p:sp>
      <p:sp>
        <p:nvSpPr>
          <p:cNvPr id="18" name="Action Button: Custom 17">
            <a:hlinkClick r:id="" action="ppaction://noaction" highlightClick="1"/>
          </p:cNvPr>
          <p:cNvSpPr/>
          <p:nvPr/>
        </p:nvSpPr>
        <p:spPr>
          <a:xfrm>
            <a:off x="2353777" y="1949754"/>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rtl="1"/>
            <a:endParaRPr lang="he-IL" dirty="0">
              <a:latin typeface="Arial" panose="020B0604020202020204" pitchFamily="34" charset="0"/>
              <a:cs typeface="Arial" panose="020B0604020202020204" pitchFamily="34" charset="0"/>
            </a:endParaRPr>
          </a:p>
        </p:txBody>
      </p:sp>
      <p:sp>
        <p:nvSpPr>
          <p:cNvPr id="19" name="Action Button: Custom 18">
            <a:hlinkClick r:id="" action="ppaction://noaction" highlightClick="1"/>
          </p:cNvPr>
          <p:cNvSpPr/>
          <p:nvPr/>
        </p:nvSpPr>
        <p:spPr>
          <a:xfrm>
            <a:off x="2353660" y="1632429"/>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rtl="1"/>
            <a:endParaRPr lang="he-IL" dirty="0">
              <a:latin typeface="Arial" panose="020B0604020202020204" pitchFamily="34" charset="0"/>
              <a:cs typeface="Arial" panose="020B0604020202020204" pitchFamily="34" charset="0"/>
            </a:endParaRPr>
          </a:p>
        </p:txBody>
      </p:sp>
      <p:sp>
        <p:nvSpPr>
          <p:cNvPr id="20" name="Action Button: Custom 19">
            <a:hlinkClick r:id="" action="ppaction://noaction" highlightClick="1"/>
          </p:cNvPr>
          <p:cNvSpPr/>
          <p:nvPr/>
        </p:nvSpPr>
        <p:spPr>
          <a:xfrm>
            <a:off x="2353777" y="1315104"/>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rtl="1"/>
            <a:endParaRPr lang="he-IL" dirty="0">
              <a:latin typeface="Arial" panose="020B0604020202020204" pitchFamily="34" charset="0"/>
              <a:cs typeface="Arial" panose="020B0604020202020204" pitchFamily="34" charset="0"/>
            </a:endParaRPr>
          </a:p>
        </p:txBody>
      </p:sp>
      <p:sp>
        <p:nvSpPr>
          <p:cNvPr id="21" name="TextBox 20"/>
          <p:cNvSpPr txBox="1"/>
          <p:nvPr/>
        </p:nvSpPr>
        <p:spPr>
          <a:xfrm>
            <a:off x="-1" y="784689"/>
            <a:ext cx="2743200" cy="246221"/>
          </a:xfrm>
          <a:prstGeom prst="rect">
            <a:avLst/>
          </a:prstGeom>
          <a:noFill/>
        </p:spPr>
        <p:txBody>
          <a:bodyPr wrap="square" rtlCol="0">
            <a:spAutoFit/>
          </a:bodyPr>
          <a:lstStyle/>
          <a:p>
            <a:pPr algn="ctr" rtl="1"/>
            <a:r>
              <a:rPr lang="he-IL" sz="1000" b="1" i="0" strike="noStrike" cap="none" spc="0" baseline="0" dirty="0">
                <a:solidFill>
                  <a:srgbClr val="000000"/>
                </a:solidFill>
                <a:effectLst/>
                <a:latin typeface="Arial" panose="020B0604020202020204" pitchFamily="34" charset="0"/>
                <a:ea typeface="Arial"/>
                <a:cs typeface="Arial" panose="020B0604020202020204" pitchFamily="34" charset="0"/>
              </a:rPr>
              <a:t>احصل على بطاقة هدايا بقيمة 20 دولارًا بعد إكمال كل استبيان</a:t>
            </a:r>
          </a:p>
        </p:txBody>
      </p:sp>
      <p:cxnSp>
        <p:nvCxnSpPr>
          <p:cNvPr id="27" name="Straight Connector 26"/>
          <p:cNvCxnSpPr/>
          <p:nvPr/>
        </p:nvCxnSpPr>
        <p:spPr>
          <a:xfrm>
            <a:off x="105368" y="794091"/>
            <a:ext cx="2523532" cy="0"/>
          </a:xfrm>
          <a:prstGeom prst="line">
            <a:avLst/>
          </a:prstGeom>
          <a:ln>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2285" y="3469714"/>
            <a:ext cx="2805996" cy="230832"/>
          </a:xfrm>
          <a:prstGeom prst="rect">
            <a:avLst/>
          </a:prstGeom>
          <a:noFill/>
        </p:spPr>
        <p:txBody>
          <a:bodyPr wrap="square" rtlCol="0">
            <a:spAutoFit/>
          </a:bodyPr>
          <a:lstStyle/>
          <a:p>
            <a:pPr algn="ctr" rtl="1"/>
            <a:r>
              <a:rPr lang="ar-EG" sz="900" b="1" dirty="0">
                <a:solidFill>
                  <a:srgbClr val="11796D"/>
                </a:solidFill>
                <a:latin typeface="Arial" panose="020B0604020202020204" pitchFamily="34" charset="0"/>
                <a:ea typeface="Arial"/>
                <a:cs typeface="Arial" panose="020B0604020202020204" pitchFamily="34" charset="0"/>
              </a:rPr>
              <a:t>لديك </a:t>
            </a:r>
            <a:r>
              <a:rPr lang="he-IL" sz="900" b="1" i="0" strike="noStrike" cap="none" baseline="0" dirty="0">
                <a:solidFill>
                  <a:srgbClr val="11796D"/>
                </a:solidFill>
                <a:effectLst/>
                <a:latin typeface="Arial" panose="020B0604020202020204" pitchFamily="34" charset="0"/>
                <a:ea typeface="Arial"/>
                <a:cs typeface="Arial" panose="020B0604020202020204" pitchFamily="34" charset="0"/>
              </a:rPr>
              <a:t>أسئلة؟ اتصل بفريق عمل الدراسة على </a:t>
            </a:r>
            <a:r>
              <a:rPr lang="en-US" sz="900" b="1" i="0" strike="noStrike" cap="none" baseline="0" dirty="0">
                <a:solidFill>
                  <a:srgbClr val="11796D"/>
                </a:solidFill>
                <a:effectLst/>
                <a:latin typeface="Arial" panose="020B0604020202020204" pitchFamily="34" charset="0"/>
                <a:ea typeface="Arial"/>
                <a:cs typeface="Arial" panose="020B0604020202020204" pitchFamily="34" charset="0"/>
              </a:rPr>
              <a:t>XXX-XXX-XXXX</a:t>
            </a:r>
            <a:endParaRPr lang="en-US" sz="900" b="1" dirty="0">
              <a:solidFill>
                <a:srgbClr val="11796D"/>
              </a:solidFill>
              <a:latin typeface="Arial" panose="020B0604020202020204" pitchFamily="34" charset="0"/>
              <a:cs typeface="Arial" panose="020B0604020202020204" pitchFamily="34" charset="0"/>
            </a:endParaRPr>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l="32901" r="8658" b="17461"/>
          <a:stretch/>
        </p:blipFill>
        <p:spPr>
          <a:xfrm>
            <a:off x="144684" y="99355"/>
            <a:ext cx="390645" cy="551722"/>
          </a:xfrm>
          <a:prstGeom prst="rect">
            <a:avLst/>
          </a:prstGeom>
        </p:spPr>
      </p:pic>
      <p:pic>
        <p:nvPicPr>
          <p:cNvPr id="3" name="Picture 2"/>
          <p:cNvPicPr>
            <a:picLocks noChangeAspect="1"/>
          </p:cNvPicPr>
          <p:nvPr/>
        </p:nvPicPr>
        <p:blipFill rotWithShape="1">
          <a:blip r:embed="rId4" cstate="print">
            <a:extLst>
              <a:ext uri="{28A0092B-C50C-407E-A947-70E740481C1C}">
                <a14:useLocalDpi xmlns:a14="http://schemas.microsoft.com/office/drawing/2010/main" val="0"/>
              </a:ext>
            </a:extLst>
          </a:blip>
          <a:srcRect b="21464"/>
          <a:stretch/>
        </p:blipFill>
        <p:spPr>
          <a:xfrm>
            <a:off x="2383692" y="1009519"/>
            <a:ext cx="291985" cy="229312"/>
          </a:xfrm>
          <a:prstGeom prst="rect">
            <a:avLst/>
          </a:prstGeom>
        </p:spPr>
      </p:pic>
    </p:spTree>
    <p:extLst>
      <p:ext uri="{BB962C8B-B14F-4D97-AF65-F5344CB8AC3E}">
        <p14:creationId xmlns:p14="http://schemas.microsoft.com/office/powerpoint/2010/main" val="1101190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3056" y="-18744"/>
            <a:ext cx="3220963" cy="307777"/>
          </a:xfrm>
          <a:prstGeom prst="rect">
            <a:avLst/>
          </a:prstGeom>
          <a:noFill/>
        </p:spPr>
        <p:txBody>
          <a:bodyPr wrap="square" rtlCol="0">
            <a:spAutoFit/>
          </a:bodyPr>
          <a:lstStyle/>
          <a:p>
            <a:pPr algn="ctr"/>
            <a:r>
              <a:rPr lang="so-SO" sz="1400" b="1" i="0" strike="noStrike" cap="none" spc="0" baseline="0" dirty="0">
                <a:solidFill>
                  <a:srgbClr val="000000"/>
                </a:solidFill>
                <a:effectLst/>
                <a:latin typeface="Segoe UI Black"/>
                <a:ea typeface="Segoe UI Black"/>
                <a:cs typeface="Segoe UI Black"/>
              </a:rPr>
              <a:t>Daraasad Baaritaanka COVID</a:t>
            </a:r>
            <a:endParaRPr lang="en-US" sz="1400" b="1" dirty="0">
              <a:latin typeface="Segoe UI Black" panose="020B0A02040204020203" pitchFamily="34" charset="0"/>
              <a:ea typeface="Segoe UI Black" panose="020B0A02040204020203" pitchFamily="34" charset="0"/>
            </a:endParaRPr>
          </a:p>
        </p:txBody>
      </p:sp>
      <p:graphicFrame>
        <p:nvGraphicFramePr>
          <p:cNvPr id="5" name="Table 4"/>
          <p:cNvGraphicFramePr>
            <a:graphicFrameLocks noGrp="1"/>
          </p:cNvGraphicFramePr>
          <p:nvPr>
            <p:extLst/>
          </p:nvPr>
        </p:nvGraphicFramePr>
        <p:xfrm>
          <a:off x="521203" y="927188"/>
          <a:ext cx="2102807" cy="2447944"/>
        </p:xfrm>
        <a:graphic>
          <a:graphicData uri="http://schemas.openxmlformats.org/drawingml/2006/table">
            <a:tbl>
              <a:tblPr firstRow="1" bandRow="1">
                <a:tableStyleId>{5940675A-B579-460E-94D1-54222C63F5DA}</a:tableStyleId>
              </a:tblPr>
              <a:tblGrid>
                <a:gridCol w="1055318">
                  <a:extLst>
                    <a:ext uri="{9D8B030D-6E8A-4147-A177-3AD203B41FA5}">
                      <a16:colId xmlns:a16="http://schemas.microsoft.com/office/drawing/2014/main" val="1005447392"/>
                    </a:ext>
                  </a:extLst>
                </a:gridCol>
                <a:gridCol w="1047489">
                  <a:extLst>
                    <a:ext uri="{9D8B030D-6E8A-4147-A177-3AD203B41FA5}">
                      <a16:colId xmlns:a16="http://schemas.microsoft.com/office/drawing/2014/main" val="1222016210"/>
                    </a:ext>
                  </a:extLst>
                </a:gridCol>
              </a:tblGrid>
              <a:tr h="259348">
                <a:tc>
                  <a:txBody>
                    <a:bodyPr/>
                    <a:lstStyle/>
                    <a:p>
                      <a:pPr algn="ctr"/>
                      <a:r>
                        <a:rPr lang="so-SO" sz="1000" b="1" i="0" strike="noStrike" cap="none" spc="0" baseline="0">
                          <a:solidFill>
                            <a:srgbClr val="000000"/>
                          </a:solidFill>
                          <a:effectLst/>
                          <a:latin typeface="Segoe UI Black"/>
                          <a:ea typeface="Segoe UI Black"/>
                          <a:cs typeface="Segoe UI Black"/>
                        </a:rPr>
                        <a:t>Taariikhda</a:t>
                      </a:r>
                      <a:endParaRPr lang="en-US" sz="1000" b="1">
                        <a:latin typeface="Segoe UI Black" panose="020B0A02040204020203" pitchFamily="34" charset="0"/>
                        <a:ea typeface="Segoe UI Black" panose="020B0A02040204020203" pitchFamily="34" charset="0"/>
                      </a:endParaRPr>
                    </a:p>
                  </a:txBody>
                  <a:tcPr>
                    <a:solidFill>
                      <a:srgbClr val="64EADA"/>
                    </a:solidFill>
                  </a:tcPr>
                </a:tc>
                <a:tc>
                  <a:txBody>
                    <a:bodyPr/>
                    <a:lstStyle/>
                    <a:p>
                      <a:pPr algn="ctr"/>
                      <a:r>
                        <a:rPr lang="so-SO" sz="1000" b="1" i="0" strike="noStrike" cap="none" spc="0" baseline="0">
                          <a:solidFill>
                            <a:srgbClr val="000000"/>
                          </a:solidFill>
                          <a:effectLst/>
                          <a:latin typeface="Segoe UI Black"/>
                          <a:ea typeface="Segoe UI Black"/>
                          <a:cs typeface="Segoe UI Black"/>
                        </a:rPr>
                        <a:t>Sahan</a:t>
                      </a:r>
                      <a:endParaRPr lang="en-US" sz="1000" b="1">
                        <a:latin typeface="Segoe UI Black" panose="020B0A02040204020203" pitchFamily="34" charset="0"/>
                        <a:ea typeface="Segoe UI Black" panose="020B0A02040204020203" pitchFamily="34" charset="0"/>
                      </a:endParaRPr>
                    </a:p>
                  </a:txBody>
                  <a:tcPr>
                    <a:solidFill>
                      <a:srgbClr val="64EADA"/>
                    </a:solidFill>
                  </a:tcPr>
                </a:tc>
                <a:extLst>
                  <a:ext uri="{0D108BD9-81ED-4DB2-BD59-A6C34878D82A}">
                    <a16:rowId xmlns:a16="http://schemas.microsoft.com/office/drawing/2014/main" val="1929602422"/>
                  </a:ext>
                </a:extLst>
              </a:tr>
              <a:tr h="304866">
                <a:tc>
                  <a:txBody>
                    <a:bodyPr/>
                    <a:lstStyle/>
                    <a:p>
                      <a:endParaRPr lang="en-US" sz="900">
                        <a:latin typeface="Corbel" panose="020B0503020204020204" pitchFamily="34" charset="0"/>
                      </a:endParaRPr>
                    </a:p>
                  </a:txBody>
                  <a:tcPr/>
                </a:tc>
                <a:tc>
                  <a:txBody>
                    <a:bodyPr/>
                    <a:lstStyle/>
                    <a:p>
                      <a:pPr marL="0" marR="0" lvl="0" indent="0" algn="ctr" defTabSz="274320" rtl="0" eaLnBrk="1" fontAlgn="auto" latinLnBrk="0" hangingPunct="1">
                        <a:lnSpc>
                          <a:spcPct val="100000"/>
                        </a:lnSpc>
                        <a:spcBef>
                          <a:spcPct val="0"/>
                        </a:spcBef>
                        <a:spcAft>
                          <a:spcPct val="0"/>
                        </a:spcAft>
                        <a:buClrTx/>
                        <a:buSzTx/>
                        <a:buFontTx/>
                        <a:buNone/>
                        <a:defRPr/>
                      </a:pPr>
                      <a:r>
                        <a:rPr lang="so-SO" sz="1000" b="0" i="0" strike="noStrike" cap="none" spc="0" baseline="0" dirty="0">
                          <a:solidFill>
                            <a:srgbClr val="000000"/>
                          </a:solidFill>
                          <a:effectLst/>
                          <a:latin typeface="Calibri"/>
                          <a:ea typeface="Calibri"/>
                          <a:cs typeface="Calibri"/>
                        </a:rPr>
                        <a:t>Sahanka Hore</a:t>
                      </a:r>
                    </a:p>
                  </a:txBody>
                  <a:tcPr/>
                </a:tc>
                <a:extLst>
                  <a:ext uri="{0D108BD9-81ED-4DB2-BD59-A6C34878D82A}">
                    <a16:rowId xmlns:a16="http://schemas.microsoft.com/office/drawing/2014/main" val="3372082891"/>
                  </a:ext>
                </a:extLst>
              </a:tr>
              <a:tr h="313342">
                <a:tc>
                  <a:txBody>
                    <a:bodyPr/>
                    <a:lstStyle/>
                    <a:p>
                      <a:endParaRPr lang="en-US" sz="900" dirty="0">
                        <a:latin typeface="Corbel" panose="020B0503020204020204" pitchFamily="34" charset="0"/>
                      </a:endParaRPr>
                    </a:p>
                  </a:txBody>
                  <a:tcPr/>
                </a:tc>
                <a:tc>
                  <a:txBody>
                    <a:bodyPr/>
                    <a:lstStyle/>
                    <a:p>
                      <a:pPr algn="ctr"/>
                      <a:r>
                        <a:rPr lang="so-SO" sz="1000" b="0" i="0" strike="noStrike" cap="none" spc="0" baseline="0">
                          <a:solidFill>
                            <a:srgbClr val="000000"/>
                          </a:solidFill>
                          <a:effectLst/>
                          <a:latin typeface="Calibri"/>
                          <a:ea typeface="Calibri"/>
                          <a:cs typeface="Calibri"/>
                        </a:rPr>
                        <a:t>Sahanka #1</a:t>
                      </a:r>
                      <a:endParaRPr lang="en-US" sz="1000">
                        <a:latin typeface="Corbel" panose="020B0503020204020204" pitchFamily="34" charset="0"/>
                      </a:endParaRPr>
                    </a:p>
                  </a:txBody>
                  <a:tcPr anchor="ctr"/>
                </a:tc>
                <a:extLst>
                  <a:ext uri="{0D108BD9-81ED-4DB2-BD59-A6C34878D82A}">
                    <a16:rowId xmlns:a16="http://schemas.microsoft.com/office/drawing/2014/main" val="957940491"/>
                  </a:ext>
                </a:extLst>
              </a:tr>
              <a:tr h="308060">
                <a:tc>
                  <a:txBody>
                    <a:bodyPr/>
                    <a:lstStyle/>
                    <a:p>
                      <a:endParaRPr lang="en-US" sz="900">
                        <a:latin typeface="Corbel" panose="020B0503020204020204" pitchFamily="34" charset="0"/>
                      </a:endParaRPr>
                    </a:p>
                  </a:txBody>
                  <a:tcPr/>
                </a:tc>
                <a:tc>
                  <a:txBody>
                    <a:bodyPr/>
                    <a:lstStyle/>
                    <a:p>
                      <a:pPr algn="ctr"/>
                      <a:r>
                        <a:rPr lang="so-SO" sz="1000" b="0" i="0" strike="noStrike" cap="none" spc="0" baseline="0">
                          <a:solidFill>
                            <a:srgbClr val="000000"/>
                          </a:solidFill>
                          <a:effectLst/>
                          <a:latin typeface="Calibri"/>
                          <a:ea typeface="Calibri"/>
                          <a:cs typeface="Calibri"/>
                        </a:rPr>
                        <a:t>Sahanka #2</a:t>
                      </a:r>
                      <a:endParaRPr lang="en-US" sz="1000">
                        <a:latin typeface="Corbel" panose="020B0503020204020204" pitchFamily="34" charset="0"/>
                      </a:endParaRPr>
                    </a:p>
                  </a:txBody>
                  <a:tcPr anchor="ctr"/>
                </a:tc>
                <a:extLst>
                  <a:ext uri="{0D108BD9-81ED-4DB2-BD59-A6C34878D82A}">
                    <a16:rowId xmlns:a16="http://schemas.microsoft.com/office/drawing/2014/main" val="1792509866"/>
                  </a:ext>
                </a:extLst>
              </a:tr>
              <a:tr h="317839">
                <a:tc>
                  <a:txBody>
                    <a:bodyPr/>
                    <a:lstStyle/>
                    <a:p>
                      <a:endParaRPr lang="en-US" sz="900">
                        <a:latin typeface="Corbel" panose="020B0503020204020204" pitchFamily="34" charset="0"/>
                      </a:endParaRPr>
                    </a:p>
                  </a:txBody>
                  <a:tcPr/>
                </a:tc>
                <a:tc>
                  <a:txBody>
                    <a:bodyPr/>
                    <a:lstStyle/>
                    <a:p>
                      <a:pPr algn="ctr"/>
                      <a:r>
                        <a:rPr lang="so-SO" sz="1000" b="0" i="0" strike="noStrike" cap="none" spc="0" baseline="0">
                          <a:solidFill>
                            <a:srgbClr val="000000"/>
                          </a:solidFill>
                          <a:effectLst/>
                          <a:latin typeface="Calibri"/>
                          <a:ea typeface="Calibri"/>
                          <a:cs typeface="Calibri"/>
                        </a:rPr>
                        <a:t>Sahanka #3</a:t>
                      </a:r>
                      <a:endParaRPr lang="en-US" sz="1000">
                        <a:latin typeface="Corbel" panose="020B0503020204020204" pitchFamily="34" charset="0"/>
                      </a:endParaRPr>
                    </a:p>
                  </a:txBody>
                  <a:tcPr anchor="ctr"/>
                </a:tc>
                <a:extLst>
                  <a:ext uri="{0D108BD9-81ED-4DB2-BD59-A6C34878D82A}">
                    <a16:rowId xmlns:a16="http://schemas.microsoft.com/office/drawing/2014/main" val="3697614203"/>
                  </a:ext>
                </a:extLst>
              </a:tr>
              <a:tr h="303170">
                <a:tc>
                  <a:txBody>
                    <a:bodyPr/>
                    <a:lstStyle/>
                    <a:p>
                      <a:endParaRPr lang="en-US" sz="900">
                        <a:latin typeface="Corbel" panose="020B0503020204020204" pitchFamily="34" charset="0"/>
                      </a:endParaRPr>
                    </a:p>
                  </a:txBody>
                  <a:tcPr/>
                </a:tc>
                <a:tc>
                  <a:txBody>
                    <a:bodyPr/>
                    <a:lstStyle/>
                    <a:p>
                      <a:pPr algn="ctr"/>
                      <a:r>
                        <a:rPr lang="so-SO" sz="1000" b="0" i="0" strike="noStrike" cap="none" spc="0" baseline="0">
                          <a:solidFill>
                            <a:srgbClr val="000000"/>
                          </a:solidFill>
                          <a:effectLst/>
                          <a:latin typeface="Calibri"/>
                          <a:ea typeface="Calibri"/>
                          <a:cs typeface="Calibri"/>
                        </a:rPr>
                        <a:t>Sahanka #4</a:t>
                      </a:r>
                      <a:endParaRPr lang="en-US" sz="1000">
                        <a:latin typeface="Corbel" panose="020B0503020204020204" pitchFamily="34" charset="0"/>
                      </a:endParaRPr>
                    </a:p>
                  </a:txBody>
                  <a:tcPr anchor="ctr"/>
                </a:tc>
                <a:extLst>
                  <a:ext uri="{0D108BD9-81ED-4DB2-BD59-A6C34878D82A}">
                    <a16:rowId xmlns:a16="http://schemas.microsoft.com/office/drawing/2014/main" val="3095478088"/>
                  </a:ext>
                </a:extLst>
              </a:tr>
              <a:tr h="317840">
                <a:tc>
                  <a:txBody>
                    <a:bodyPr/>
                    <a:lstStyle/>
                    <a:p>
                      <a:endParaRPr lang="en-US" sz="900">
                        <a:latin typeface="Corbel" panose="020B0503020204020204" pitchFamily="34" charset="0"/>
                      </a:endParaRPr>
                    </a:p>
                  </a:txBody>
                  <a:tcPr/>
                </a:tc>
                <a:tc>
                  <a:txBody>
                    <a:bodyPr/>
                    <a:lstStyle/>
                    <a:p>
                      <a:pPr algn="ctr"/>
                      <a:r>
                        <a:rPr lang="so-SO" sz="1000" b="0" i="0" strike="noStrike" cap="none" spc="0" baseline="0">
                          <a:solidFill>
                            <a:srgbClr val="000000"/>
                          </a:solidFill>
                          <a:effectLst/>
                          <a:latin typeface="Calibri"/>
                          <a:ea typeface="Calibri"/>
                          <a:cs typeface="Calibri"/>
                        </a:rPr>
                        <a:t>Sahanka #5</a:t>
                      </a:r>
                      <a:endParaRPr lang="en-US" sz="1000">
                        <a:latin typeface="Corbel" panose="020B0503020204020204" pitchFamily="34" charset="0"/>
                      </a:endParaRPr>
                    </a:p>
                  </a:txBody>
                  <a:tcPr anchor="ctr"/>
                </a:tc>
                <a:extLst>
                  <a:ext uri="{0D108BD9-81ED-4DB2-BD59-A6C34878D82A}">
                    <a16:rowId xmlns:a16="http://schemas.microsoft.com/office/drawing/2014/main" val="2359636205"/>
                  </a:ext>
                </a:extLst>
              </a:tr>
              <a:tr h="323479">
                <a:tc>
                  <a:txBody>
                    <a:bodyPr/>
                    <a:lstStyle/>
                    <a:p>
                      <a:endParaRPr lang="en-US" sz="900" dirty="0">
                        <a:latin typeface="Corbel" panose="020B0503020204020204" pitchFamily="34" charset="0"/>
                      </a:endParaRPr>
                    </a:p>
                  </a:txBody>
                  <a:tcPr/>
                </a:tc>
                <a:tc>
                  <a:txBody>
                    <a:bodyPr/>
                    <a:lstStyle/>
                    <a:p>
                      <a:pPr marL="0" marR="0" lvl="0" indent="0" algn="ctr" defTabSz="274320" rtl="0" eaLnBrk="1" fontAlgn="auto" latinLnBrk="0" hangingPunct="1">
                        <a:lnSpc>
                          <a:spcPct val="100000"/>
                        </a:lnSpc>
                        <a:spcBef>
                          <a:spcPct val="0"/>
                        </a:spcBef>
                        <a:spcAft>
                          <a:spcPct val="0"/>
                        </a:spcAft>
                        <a:buClrTx/>
                        <a:buSzTx/>
                        <a:buFontTx/>
                        <a:buNone/>
                        <a:defRPr/>
                      </a:pPr>
                      <a:r>
                        <a:rPr lang="so-SO" sz="1000" b="0" i="0" strike="noStrike" cap="none" spc="0" baseline="0" dirty="0">
                          <a:solidFill>
                            <a:srgbClr val="000000"/>
                          </a:solidFill>
                          <a:effectLst/>
                          <a:latin typeface="Calibri"/>
                          <a:ea typeface="Calibri"/>
                          <a:cs typeface="Calibri"/>
                        </a:rPr>
                        <a:t>Sahanka #6</a:t>
                      </a:r>
                      <a:endParaRPr lang="en-US" sz="1000" dirty="0">
                        <a:latin typeface="Corbel" panose="020B0503020204020204" pitchFamily="34" charset="0"/>
                      </a:endParaRPr>
                    </a:p>
                  </a:txBody>
                  <a:tcPr anchor="ctr"/>
                </a:tc>
                <a:extLst>
                  <a:ext uri="{0D108BD9-81ED-4DB2-BD59-A6C34878D82A}">
                    <a16:rowId xmlns:a16="http://schemas.microsoft.com/office/drawing/2014/main" val="1432303178"/>
                  </a:ext>
                </a:extLst>
              </a:tr>
            </a:tbl>
          </a:graphicData>
        </a:graphic>
      </p:graphicFrame>
      <p:sp>
        <p:nvSpPr>
          <p:cNvPr id="6" name="TextBox 5"/>
          <p:cNvSpPr txBox="1"/>
          <p:nvPr/>
        </p:nvSpPr>
        <p:spPr>
          <a:xfrm>
            <a:off x="26778" y="206764"/>
            <a:ext cx="2937030" cy="507831"/>
          </a:xfrm>
          <a:prstGeom prst="rect">
            <a:avLst/>
          </a:prstGeom>
          <a:noFill/>
        </p:spPr>
        <p:txBody>
          <a:bodyPr wrap="square" rtlCol="0">
            <a:spAutoFit/>
          </a:bodyPr>
          <a:lstStyle/>
          <a:p>
            <a:r>
              <a:rPr lang="so-SO" sz="900" b="1" i="0" strike="noStrike" cap="none" spc="0" baseline="0" dirty="0">
                <a:solidFill>
                  <a:srgbClr val="000000"/>
                </a:solidFill>
                <a:effectLst/>
                <a:latin typeface="Calibri"/>
                <a:ea typeface="Calibri"/>
                <a:cs typeface="Calibri"/>
              </a:rPr>
              <a:t>Is-baar haddii aad la kulanto:</a:t>
            </a:r>
          </a:p>
          <a:p>
            <a:pPr marL="115888" indent="-115888">
              <a:buAutoNum type="arabicParenBoth"/>
            </a:pPr>
            <a:r>
              <a:rPr lang="so-SO" sz="900" b="1" i="0" strike="noStrike" cap="none" spc="0" baseline="0" dirty="0">
                <a:solidFill>
                  <a:srgbClr val="000000"/>
                </a:solidFill>
                <a:effectLst/>
                <a:latin typeface="Calibri"/>
                <a:ea typeface="Calibri"/>
                <a:cs typeface="Calibri"/>
              </a:rPr>
              <a:t> Astaamo </a:t>
            </a:r>
            <a:endParaRPr lang="en-US" sz="900" b="1" dirty="0"/>
          </a:p>
          <a:p>
            <a:pPr marL="115888" indent="-115888">
              <a:buAutoNum type="arabicParenBoth"/>
            </a:pPr>
            <a:r>
              <a:rPr lang="so-SO" sz="900" b="1" i="0" strike="noStrike" cap="none" spc="-20" baseline="0" dirty="0">
                <a:solidFill>
                  <a:srgbClr val="000000"/>
                </a:solidFill>
                <a:effectLst/>
                <a:latin typeface="Calibri"/>
                <a:ea typeface="Calibri"/>
                <a:cs typeface="Calibri"/>
              </a:rPr>
              <a:t> Aad la yeelatay xiriir dhaw qof qaba COVID</a:t>
            </a:r>
          </a:p>
        </p:txBody>
      </p:sp>
      <p:sp>
        <p:nvSpPr>
          <p:cNvPr id="21" name="TextBox 20"/>
          <p:cNvSpPr txBox="1"/>
          <p:nvPr/>
        </p:nvSpPr>
        <p:spPr>
          <a:xfrm>
            <a:off x="-63565" y="716353"/>
            <a:ext cx="2872897" cy="215444"/>
          </a:xfrm>
          <a:prstGeom prst="rect">
            <a:avLst/>
          </a:prstGeom>
          <a:noFill/>
        </p:spPr>
        <p:txBody>
          <a:bodyPr wrap="square" rtlCol="0">
            <a:spAutoFit/>
          </a:bodyPr>
          <a:lstStyle/>
          <a:p>
            <a:pPr algn="ctr"/>
            <a:r>
              <a:rPr lang="so-SO" sz="800" b="1" i="0" strike="noStrike" cap="none" spc="-20" dirty="0">
                <a:solidFill>
                  <a:srgbClr val="000000"/>
                </a:solidFill>
                <a:effectLst/>
                <a:latin typeface="Calibri"/>
                <a:ea typeface="Calibri"/>
                <a:cs typeface="Calibri"/>
              </a:rPr>
              <a:t>Hel $20 oo kaar hadiyad ah kadib markaad buuxiso sahan walba</a:t>
            </a:r>
          </a:p>
        </p:txBody>
      </p:sp>
      <p:cxnSp>
        <p:nvCxnSpPr>
          <p:cNvPr id="27" name="Straight Connector 26"/>
          <p:cNvCxnSpPr/>
          <p:nvPr/>
        </p:nvCxnSpPr>
        <p:spPr>
          <a:xfrm>
            <a:off x="114300" y="734316"/>
            <a:ext cx="2523532" cy="0"/>
          </a:xfrm>
          <a:prstGeom prst="line">
            <a:avLst/>
          </a:prstGeom>
          <a:ln>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2122" y="3331878"/>
            <a:ext cx="2789049" cy="369332"/>
          </a:xfrm>
          <a:prstGeom prst="rect">
            <a:avLst/>
          </a:prstGeom>
          <a:noFill/>
        </p:spPr>
        <p:txBody>
          <a:bodyPr wrap="square" rtlCol="0">
            <a:spAutoFit/>
          </a:bodyPr>
          <a:lstStyle/>
          <a:p>
            <a:pPr algn="ctr"/>
            <a:r>
              <a:rPr lang="so-SO" sz="900" b="1" i="0" strike="noStrike" cap="none" spc="-10" dirty="0">
                <a:solidFill>
                  <a:srgbClr val="11796D"/>
                </a:solidFill>
                <a:effectLst/>
                <a:latin typeface="Calibri"/>
                <a:ea typeface="Calibri"/>
                <a:cs typeface="Calibri"/>
              </a:rPr>
              <a:t>Wax Su’aalo ah? Ka wac kooxda daraasadda lambarka </a:t>
            </a:r>
            <a:r>
              <a:rPr lang="en-US" sz="900" b="1" i="0" strike="noStrike" cap="none" spc="-10" dirty="0">
                <a:solidFill>
                  <a:srgbClr val="11796D"/>
                </a:solidFill>
                <a:effectLst/>
                <a:latin typeface="Calibri"/>
                <a:ea typeface="Calibri"/>
                <a:cs typeface="Calibri"/>
              </a:rPr>
              <a:t>XXX-XXX-XXXX</a:t>
            </a:r>
            <a:endParaRPr lang="en-US" sz="900" b="1" spc="-10" dirty="0">
              <a:solidFill>
                <a:srgbClr val="11796D"/>
              </a:solidFill>
            </a:endParaRPr>
          </a:p>
        </p:txBody>
      </p:sp>
      <p:sp>
        <p:nvSpPr>
          <p:cNvPr id="25" name="Action Button: Custom 24">
            <a:hlinkClick r:id="" action="ppaction://noaction" highlightClick="1"/>
          </p:cNvPr>
          <p:cNvSpPr/>
          <p:nvPr/>
        </p:nvSpPr>
        <p:spPr>
          <a:xfrm>
            <a:off x="137978" y="3111474"/>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6" name="Action Button: Custom 25">
            <a:hlinkClick r:id="" action="ppaction://noaction" highlightClick="1"/>
          </p:cNvPr>
          <p:cNvSpPr/>
          <p:nvPr/>
        </p:nvSpPr>
        <p:spPr>
          <a:xfrm>
            <a:off x="137978" y="2794149"/>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8" name="Action Button: Custom 27">
            <a:hlinkClick r:id="" action="ppaction://noaction" highlightClick="1"/>
          </p:cNvPr>
          <p:cNvSpPr/>
          <p:nvPr/>
        </p:nvSpPr>
        <p:spPr>
          <a:xfrm>
            <a:off x="138095" y="2476824"/>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9" name="Action Button: Custom 28">
            <a:hlinkClick r:id="" action="ppaction://noaction" highlightClick="1"/>
          </p:cNvPr>
          <p:cNvSpPr/>
          <p:nvPr/>
        </p:nvSpPr>
        <p:spPr>
          <a:xfrm>
            <a:off x="137861" y="2159499"/>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0" name="Action Button: Custom 29">
            <a:hlinkClick r:id="" action="ppaction://noaction" highlightClick="1"/>
          </p:cNvPr>
          <p:cNvSpPr/>
          <p:nvPr/>
        </p:nvSpPr>
        <p:spPr>
          <a:xfrm>
            <a:off x="137861" y="1842174"/>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1" name="Action Button: Custom 30">
            <a:hlinkClick r:id="" action="ppaction://noaction" highlightClick="1"/>
          </p:cNvPr>
          <p:cNvSpPr/>
          <p:nvPr/>
        </p:nvSpPr>
        <p:spPr>
          <a:xfrm>
            <a:off x="137978" y="1524849"/>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2" name="Action Button: Custom 31">
            <a:hlinkClick r:id="" action="ppaction://noaction" highlightClick="1"/>
          </p:cNvPr>
          <p:cNvSpPr/>
          <p:nvPr/>
        </p:nvSpPr>
        <p:spPr>
          <a:xfrm>
            <a:off x="137861" y="1207524"/>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b="21822"/>
          <a:stretch/>
        </p:blipFill>
        <p:spPr>
          <a:xfrm>
            <a:off x="162745" y="913791"/>
            <a:ext cx="305050" cy="238482"/>
          </a:xfrm>
          <a:prstGeom prst="rect">
            <a:avLst/>
          </a:prstGeom>
        </p:spPr>
      </p:pic>
      <p:pic>
        <p:nvPicPr>
          <p:cNvPr id="3" name="Picture 2"/>
          <p:cNvPicPr>
            <a:picLocks noChangeAspect="1"/>
          </p:cNvPicPr>
          <p:nvPr/>
        </p:nvPicPr>
        <p:blipFill rotWithShape="1">
          <a:blip r:embed="rId4" cstate="print">
            <a:extLst>
              <a:ext uri="{28A0092B-C50C-407E-A947-70E740481C1C}">
                <a14:useLocalDpi xmlns:a14="http://schemas.microsoft.com/office/drawing/2010/main" val="0"/>
              </a:ext>
            </a:extLst>
          </a:blip>
          <a:srcRect r="32071" b="19104"/>
          <a:stretch/>
        </p:blipFill>
        <p:spPr>
          <a:xfrm>
            <a:off x="2216740" y="223861"/>
            <a:ext cx="421092" cy="501473"/>
          </a:xfrm>
          <a:prstGeom prst="rect">
            <a:avLst/>
          </a:prstGeom>
        </p:spPr>
      </p:pic>
    </p:spTree>
    <p:extLst>
      <p:ext uri="{BB962C8B-B14F-4D97-AF65-F5344CB8AC3E}">
        <p14:creationId xmlns:p14="http://schemas.microsoft.com/office/powerpoint/2010/main" val="4132113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808" y="-44615"/>
            <a:ext cx="2950513" cy="292388"/>
          </a:xfrm>
          <a:prstGeom prst="rect">
            <a:avLst/>
          </a:prstGeom>
          <a:noFill/>
        </p:spPr>
        <p:txBody>
          <a:bodyPr wrap="square" rtlCol="0">
            <a:spAutoFit/>
          </a:bodyPr>
          <a:lstStyle/>
          <a:p>
            <a:pPr algn="ctr"/>
            <a:r>
              <a:rPr lang="rw-RW" sz="1300" b="1" i="0" cap="none" spc="-20" dirty="0">
                <a:solidFill>
                  <a:srgbClr val="000000"/>
                </a:solidFill>
                <a:effectLst/>
                <a:latin typeface="Segoe UI Black"/>
                <a:ea typeface="Segoe UI Black"/>
                <a:cs typeface="Segoe UI Black"/>
              </a:rPr>
              <a:t>Ubushakashatsi ku gupima COVID</a:t>
            </a:r>
            <a:endParaRPr lang="en-US" sz="1300" b="1" spc="-20" dirty="0">
              <a:latin typeface="Segoe UI Black" panose="020B0A02040204020203" pitchFamily="34" charset="0"/>
              <a:ea typeface="Segoe UI Black" panose="020B0A02040204020203" pitchFamily="34" charset="0"/>
            </a:endParaRPr>
          </a:p>
        </p:txBody>
      </p:sp>
      <p:graphicFrame>
        <p:nvGraphicFramePr>
          <p:cNvPr id="5" name="Table 4"/>
          <p:cNvGraphicFramePr>
            <a:graphicFrameLocks noGrp="1"/>
          </p:cNvGraphicFramePr>
          <p:nvPr>
            <p:extLst/>
          </p:nvPr>
        </p:nvGraphicFramePr>
        <p:xfrm>
          <a:off x="471292" y="954378"/>
          <a:ext cx="2195708" cy="2441855"/>
        </p:xfrm>
        <a:graphic>
          <a:graphicData uri="http://schemas.openxmlformats.org/drawingml/2006/table">
            <a:tbl>
              <a:tblPr firstRow="1" bandRow="1">
                <a:tableStyleId>{5940675A-B579-460E-94D1-54222C63F5DA}</a:tableStyleId>
              </a:tblPr>
              <a:tblGrid>
                <a:gridCol w="992787">
                  <a:extLst>
                    <a:ext uri="{9D8B030D-6E8A-4147-A177-3AD203B41FA5}">
                      <a16:colId xmlns:a16="http://schemas.microsoft.com/office/drawing/2014/main" val="1005447392"/>
                    </a:ext>
                  </a:extLst>
                </a:gridCol>
                <a:gridCol w="1202921">
                  <a:extLst>
                    <a:ext uri="{9D8B030D-6E8A-4147-A177-3AD203B41FA5}">
                      <a16:colId xmlns:a16="http://schemas.microsoft.com/office/drawing/2014/main" val="1222016210"/>
                    </a:ext>
                  </a:extLst>
                </a:gridCol>
              </a:tblGrid>
              <a:tr h="276515">
                <a:tc>
                  <a:txBody>
                    <a:bodyPr/>
                    <a:lstStyle/>
                    <a:p>
                      <a:pPr algn="ctr"/>
                      <a:r>
                        <a:rPr lang="rw-RW" sz="1000" b="1" i="0" strike="noStrike" cap="none" spc="0" baseline="0" dirty="0">
                          <a:solidFill>
                            <a:srgbClr val="000000"/>
                          </a:solidFill>
                          <a:effectLst/>
                          <a:latin typeface="Segoe UI Black"/>
                          <a:ea typeface="Segoe UI Black"/>
                          <a:cs typeface="Segoe UI Black"/>
                        </a:rPr>
                        <a:t>Itariki</a:t>
                      </a:r>
                      <a:endParaRPr lang="en-US" sz="1000" b="1" dirty="0">
                        <a:latin typeface="Segoe UI Black" panose="020B0A02040204020203" pitchFamily="34" charset="0"/>
                        <a:ea typeface="Segoe UI Black" panose="020B0A02040204020203" pitchFamily="34" charset="0"/>
                      </a:endParaRPr>
                    </a:p>
                  </a:txBody>
                  <a:tcPr>
                    <a:solidFill>
                      <a:srgbClr val="64EADA"/>
                    </a:solidFill>
                  </a:tcPr>
                </a:tc>
                <a:tc>
                  <a:txBody>
                    <a:bodyPr/>
                    <a:lstStyle/>
                    <a:p>
                      <a:pPr algn="ctr"/>
                      <a:r>
                        <a:rPr lang="rw-RW" sz="1000" b="1" i="0" strike="noStrike" cap="none" spc="0" baseline="0" dirty="0">
                          <a:solidFill>
                            <a:srgbClr val="000000"/>
                          </a:solidFill>
                          <a:effectLst/>
                          <a:latin typeface="Segoe UI Black"/>
                          <a:ea typeface="Segoe UI Black"/>
                          <a:cs typeface="Segoe UI Black"/>
                        </a:rPr>
                        <a:t>Ubushakashatsi</a:t>
                      </a:r>
                      <a:endParaRPr lang="en-US" sz="1000" b="1" dirty="0">
                        <a:latin typeface="Segoe UI Black" panose="020B0A02040204020203" pitchFamily="34" charset="0"/>
                        <a:ea typeface="Segoe UI Black" panose="020B0A02040204020203" pitchFamily="34" charset="0"/>
                      </a:endParaRPr>
                    </a:p>
                  </a:txBody>
                  <a:tcPr>
                    <a:solidFill>
                      <a:srgbClr val="64EADA"/>
                    </a:solidFill>
                  </a:tcPr>
                </a:tc>
                <a:extLst>
                  <a:ext uri="{0D108BD9-81ED-4DB2-BD59-A6C34878D82A}">
                    <a16:rowId xmlns:a16="http://schemas.microsoft.com/office/drawing/2014/main" val="1929602422"/>
                  </a:ext>
                </a:extLst>
              </a:tr>
              <a:tr h="338746">
                <a:tc>
                  <a:txBody>
                    <a:bodyPr/>
                    <a:lstStyle/>
                    <a:p>
                      <a:endParaRPr lang="en-US" sz="900">
                        <a:latin typeface="Corbel" panose="020B0503020204020204" pitchFamily="34" charset="0"/>
                      </a:endParaRPr>
                    </a:p>
                  </a:txBody>
                  <a:tcPr/>
                </a:tc>
                <a:tc>
                  <a:txBody>
                    <a:bodyPr/>
                    <a:lstStyle/>
                    <a:p>
                      <a:pPr marL="0" marR="0" lvl="0" indent="0" algn="ctr" defTabSz="274320" rtl="0" eaLnBrk="1" fontAlgn="auto" latinLnBrk="0" hangingPunct="1">
                        <a:lnSpc>
                          <a:spcPct val="100000"/>
                        </a:lnSpc>
                        <a:spcBef>
                          <a:spcPct val="0"/>
                        </a:spcBef>
                        <a:spcAft>
                          <a:spcPct val="0"/>
                        </a:spcAft>
                        <a:buClrTx/>
                        <a:buSzTx/>
                        <a:buFontTx/>
                        <a:buNone/>
                        <a:defRPr/>
                      </a:pPr>
                      <a:r>
                        <a:rPr lang="rw-RW" sz="900" b="0" i="0" strike="noStrike" cap="none" spc="0" baseline="0" dirty="0">
                          <a:solidFill>
                            <a:srgbClr val="000000"/>
                          </a:solidFill>
                          <a:effectLst/>
                          <a:latin typeface="Calibri"/>
                          <a:ea typeface="Calibri"/>
                          <a:cs typeface="Calibri"/>
                        </a:rPr>
                        <a:t>Ubushakashatsi bw’ibanze</a:t>
                      </a:r>
                    </a:p>
                  </a:txBody>
                  <a:tcPr/>
                </a:tc>
                <a:extLst>
                  <a:ext uri="{0D108BD9-81ED-4DB2-BD59-A6C34878D82A}">
                    <a16:rowId xmlns:a16="http://schemas.microsoft.com/office/drawing/2014/main" val="3372082891"/>
                  </a:ext>
                </a:extLst>
              </a:tr>
              <a:tr h="281045">
                <a:tc>
                  <a:txBody>
                    <a:bodyPr/>
                    <a:lstStyle/>
                    <a:p>
                      <a:endParaRPr lang="en-US" sz="900" dirty="0">
                        <a:latin typeface="Corbel" panose="020B0503020204020204" pitchFamily="34" charset="0"/>
                      </a:endParaRPr>
                    </a:p>
                  </a:txBody>
                  <a:tcPr/>
                </a:tc>
                <a:tc>
                  <a:txBody>
                    <a:bodyPr/>
                    <a:lstStyle/>
                    <a:p>
                      <a:pPr algn="ctr"/>
                      <a:r>
                        <a:rPr lang="rw-RW" sz="1000" b="0" i="0" strike="noStrike" cap="none" spc="0" baseline="0" dirty="0">
                          <a:solidFill>
                            <a:srgbClr val="000000"/>
                          </a:solidFill>
                          <a:effectLst/>
                          <a:latin typeface="Calibri"/>
                          <a:ea typeface="Calibri"/>
                          <a:cs typeface="Calibri"/>
                        </a:rPr>
                        <a:t>Ubushakashatsi #1</a:t>
                      </a:r>
                      <a:endParaRPr lang="en-US" sz="1000" dirty="0">
                        <a:latin typeface="Corbel" panose="020B0503020204020204" pitchFamily="34" charset="0"/>
                      </a:endParaRPr>
                    </a:p>
                  </a:txBody>
                  <a:tcPr anchor="ctr"/>
                </a:tc>
                <a:extLst>
                  <a:ext uri="{0D108BD9-81ED-4DB2-BD59-A6C34878D82A}">
                    <a16:rowId xmlns:a16="http://schemas.microsoft.com/office/drawing/2014/main" val="957940491"/>
                  </a:ext>
                </a:extLst>
              </a:tr>
              <a:tr h="308060">
                <a:tc>
                  <a:txBody>
                    <a:bodyPr/>
                    <a:lstStyle/>
                    <a:p>
                      <a:endParaRPr lang="en-US" sz="900">
                        <a:latin typeface="Corbel" panose="020B0503020204020204" pitchFamily="34" charset="0"/>
                      </a:endParaRPr>
                    </a:p>
                  </a:txBody>
                  <a:tcPr/>
                </a:tc>
                <a:tc>
                  <a:txBody>
                    <a:bodyPr/>
                    <a:lstStyle/>
                    <a:p>
                      <a:pPr algn="ctr"/>
                      <a:r>
                        <a:rPr lang="rw-RW" sz="1000" b="0" i="0" strike="noStrike" cap="none" spc="0" baseline="0" dirty="0">
                          <a:solidFill>
                            <a:srgbClr val="000000"/>
                          </a:solidFill>
                          <a:effectLst/>
                          <a:latin typeface="Calibri"/>
                          <a:ea typeface="Calibri"/>
                          <a:cs typeface="Calibri"/>
                        </a:rPr>
                        <a:t>Ubushakashatsi #2</a:t>
                      </a:r>
                      <a:endParaRPr lang="en-US" sz="1000" dirty="0">
                        <a:latin typeface="Corbel" panose="020B0503020204020204" pitchFamily="34" charset="0"/>
                      </a:endParaRPr>
                    </a:p>
                  </a:txBody>
                  <a:tcPr anchor="ctr"/>
                </a:tc>
                <a:extLst>
                  <a:ext uri="{0D108BD9-81ED-4DB2-BD59-A6C34878D82A}">
                    <a16:rowId xmlns:a16="http://schemas.microsoft.com/office/drawing/2014/main" val="1792509866"/>
                  </a:ext>
                </a:extLst>
              </a:tr>
              <a:tr h="312950">
                <a:tc>
                  <a:txBody>
                    <a:bodyPr/>
                    <a:lstStyle/>
                    <a:p>
                      <a:endParaRPr lang="en-US" sz="900">
                        <a:latin typeface="Corbel" panose="020B0503020204020204" pitchFamily="34" charset="0"/>
                      </a:endParaRPr>
                    </a:p>
                  </a:txBody>
                  <a:tcPr/>
                </a:tc>
                <a:tc>
                  <a:txBody>
                    <a:bodyPr/>
                    <a:lstStyle/>
                    <a:p>
                      <a:pPr algn="ctr"/>
                      <a:r>
                        <a:rPr lang="rw-RW" sz="1000" b="0" i="0" strike="noStrike" cap="none" spc="0" baseline="0" dirty="0">
                          <a:solidFill>
                            <a:srgbClr val="000000"/>
                          </a:solidFill>
                          <a:effectLst/>
                          <a:latin typeface="Calibri"/>
                          <a:ea typeface="Calibri"/>
                          <a:cs typeface="Calibri"/>
                        </a:rPr>
                        <a:t>Ubushakashatsi #3</a:t>
                      </a:r>
                      <a:endParaRPr lang="en-US" sz="1000" dirty="0">
                        <a:latin typeface="Corbel" panose="020B0503020204020204" pitchFamily="34" charset="0"/>
                      </a:endParaRPr>
                    </a:p>
                  </a:txBody>
                  <a:tcPr anchor="ctr"/>
                </a:tc>
                <a:extLst>
                  <a:ext uri="{0D108BD9-81ED-4DB2-BD59-A6C34878D82A}">
                    <a16:rowId xmlns:a16="http://schemas.microsoft.com/office/drawing/2014/main" val="3697614203"/>
                  </a:ext>
                </a:extLst>
              </a:tr>
              <a:tr h="317840">
                <a:tc>
                  <a:txBody>
                    <a:bodyPr/>
                    <a:lstStyle/>
                    <a:p>
                      <a:endParaRPr lang="en-US" sz="900">
                        <a:latin typeface="Corbel" panose="020B0503020204020204" pitchFamily="34" charset="0"/>
                      </a:endParaRPr>
                    </a:p>
                  </a:txBody>
                  <a:tcPr/>
                </a:tc>
                <a:tc>
                  <a:txBody>
                    <a:bodyPr/>
                    <a:lstStyle/>
                    <a:p>
                      <a:pPr algn="ctr"/>
                      <a:r>
                        <a:rPr lang="rw-RW" sz="1000" b="0" i="0" strike="noStrike" cap="none" spc="0" baseline="0" dirty="0">
                          <a:solidFill>
                            <a:srgbClr val="000000"/>
                          </a:solidFill>
                          <a:effectLst/>
                          <a:latin typeface="Calibri"/>
                          <a:ea typeface="Calibri"/>
                          <a:cs typeface="Calibri"/>
                        </a:rPr>
                        <a:t>Ubushakashatsi #4</a:t>
                      </a:r>
                      <a:endParaRPr lang="en-US" sz="1000" dirty="0">
                        <a:latin typeface="Corbel" panose="020B0503020204020204" pitchFamily="34" charset="0"/>
                      </a:endParaRPr>
                    </a:p>
                  </a:txBody>
                  <a:tcPr anchor="ctr"/>
                </a:tc>
                <a:extLst>
                  <a:ext uri="{0D108BD9-81ED-4DB2-BD59-A6C34878D82A}">
                    <a16:rowId xmlns:a16="http://schemas.microsoft.com/office/drawing/2014/main" val="3095478088"/>
                  </a:ext>
                </a:extLst>
              </a:tr>
              <a:tr h="303170">
                <a:tc>
                  <a:txBody>
                    <a:bodyPr/>
                    <a:lstStyle/>
                    <a:p>
                      <a:endParaRPr lang="en-US" sz="900" dirty="0">
                        <a:latin typeface="Corbel" panose="020B0503020204020204" pitchFamily="34" charset="0"/>
                      </a:endParaRPr>
                    </a:p>
                  </a:txBody>
                  <a:tcPr/>
                </a:tc>
                <a:tc>
                  <a:txBody>
                    <a:bodyPr/>
                    <a:lstStyle/>
                    <a:p>
                      <a:pPr algn="ctr"/>
                      <a:r>
                        <a:rPr lang="rw-RW" sz="1000" b="0" i="0" strike="noStrike" cap="none" spc="0" baseline="0" dirty="0">
                          <a:solidFill>
                            <a:srgbClr val="000000"/>
                          </a:solidFill>
                          <a:effectLst/>
                          <a:latin typeface="Calibri"/>
                          <a:ea typeface="Calibri"/>
                          <a:cs typeface="Calibri"/>
                        </a:rPr>
                        <a:t>Ubushakashatsi #5</a:t>
                      </a:r>
                      <a:endParaRPr lang="en-US" sz="1000" dirty="0">
                        <a:latin typeface="Corbel" panose="020B0503020204020204" pitchFamily="34" charset="0"/>
                      </a:endParaRPr>
                    </a:p>
                  </a:txBody>
                  <a:tcPr anchor="ctr"/>
                </a:tc>
                <a:extLst>
                  <a:ext uri="{0D108BD9-81ED-4DB2-BD59-A6C34878D82A}">
                    <a16:rowId xmlns:a16="http://schemas.microsoft.com/office/drawing/2014/main" val="2359636205"/>
                  </a:ext>
                </a:extLst>
              </a:tr>
              <a:tr h="276515">
                <a:tc>
                  <a:txBody>
                    <a:bodyPr/>
                    <a:lstStyle/>
                    <a:p>
                      <a:endParaRPr lang="en-US" sz="900" dirty="0">
                        <a:latin typeface="Corbel" panose="020B0503020204020204" pitchFamily="34" charset="0"/>
                      </a:endParaRPr>
                    </a:p>
                  </a:txBody>
                  <a:tcPr/>
                </a:tc>
                <a:tc>
                  <a:txBody>
                    <a:bodyPr/>
                    <a:lstStyle/>
                    <a:p>
                      <a:pPr marL="0" marR="0" lvl="0" indent="0" algn="ctr" defTabSz="274320" rtl="0" eaLnBrk="1" fontAlgn="auto" latinLnBrk="0" hangingPunct="1">
                        <a:lnSpc>
                          <a:spcPct val="100000"/>
                        </a:lnSpc>
                        <a:spcBef>
                          <a:spcPct val="0"/>
                        </a:spcBef>
                        <a:spcAft>
                          <a:spcPct val="0"/>
                        </a:spcAft>
                        <a:buClrTx/>
                        <a:buSzTx/>
                        <a:buFontTx/>
                        <a:buNone/>
                        <a:defRPr/>
                      </a:pPr>
                      <a:r>
                        <a:rPr lang="rw-RW" sz="1000" b="0" i="0" strike="noStrike" cap="none" spc="0" baseline="0" dirty="0">
                          <a:solidFill>
                            <a:srgbClr val="000000"/>
                          </a:solidFill>
                          <a:effectLst/>
                          <a:latin typeface="Calibri"/>
                          <a:ea typeface="Calibri"/>
                          <a:cs typeface="Calibri"/>
                        </a:rPr>
                        <a:t>Ubushakashatsi #6</a:t>
                      </a:r>
                      <a:endParaRPr lang="en-US" sz="1000" dirty="0">
                        <a:latin typeface="Corbel" panose="020B0503020204020204" pitchFamily="34" charset="0"/>
                      </a:endParaRPr>
                    </a:p>
                  </a:txBody>
                  <a:tcPr anchor="ctr"/>
                </a:tc>
                <a:extLst>
                  <a:ext uri="{0D108BD9-81ED-4DB2-BD59-A6C34878D82A}">
                    <a16:rowId xmlns:a16="http://schemas.microsoft.com/office/drawing/2014/main" val="1432303178"/>
                  </a:ext>
                </a:extLst>
              </a:tr>
            </a:tbl>
          </a:graphicData>
        </a:graphic>
      </p:graphicFrame>
      <p:sp>
        <p:nvSpPr>
          <p:cNvPr id="6" name="TextBox 5"/>
          <p:cNvSpPr txBox="1"/>
          <p:nvPr/>
        </p:nvSpPr>
        <p:spPr>
          <a:xfrm>
            <a:off x="-6072" y="156241"/>
            <a:ext cx="2937030" cy="502920"/>
          </a:xfrm>
          <a:prstGeom prst="rect">
            <a:avLst/>
          </a:prstGeom>
          <a:noFill/>
        </p:spPr>
        <p:txBody>
          <a:bodyPr wrap="square" rtlCol="0">
            <a:spAutoFit/>
          </a:bodyPr>
          <a:lstStyle/>
          <a:p>
            <a:r>
              <a:rPr lang="rw-RW" sz="900" b="1" i="0" strike="noStrike" cap="none" spc="0" baseline="0" dirty="0">
                <a:solidFill>
                  <a:srgbClr val="000000"/>
                </a:solidFill>
                <a:effectLst/>
                <a:latin typeface="Calibri"/>
                <a:ea typeface="Calibri"/>
                <a:cs typeface="Calibri"/>
              </a:rPr>
              <a:t>Isuzume niba warahuye na yo:</a:t>
            </a:r>
          </a:p>
          <a:p>
            <a:pPr marL="115888" indent="-115888">
              <a:buAutoNum type="arabicParenBoth"/>
            </a:pPr>
            <a:r>
              <a:rPr lang="rw-RW" sz="900" b="1" i="0" strike="noStrike" cap="none" spc="0" baseline="0" dirty="0">
                <a:solidFill>
                  <a:srgbClr val="000000"/>
                </a:solidFill>
                <a:effectLst/>
                <a:latin typeface="Calibri"/>
                <a:ea typeface="Calibri"/>
                <a:cs typeface="Calibri"/>
              </a:rPr>
              <a:t> Ibimenyetso </a:t>
            </a:r>
            <a:endParaRPr lang="en-US" sz="900" b="1" dirty="0"/>
          </a:p>
          <a:p>
            <a:pPr marL="115888" indent="-115888">
              <a:buAutoNum type="arabicParenBoth"/>
            </a:pPr>
            <a:r>
              <a:rPr lang="rw-RW" sz="900" b="1" i="0" strike="noStrike" cap="none" spc="-20" baseline="0" dirty="0">
                <a:solidFill>
                  <a:srgbClr val="000000"/>
                </a:solidFill>
                <a:effectLst/>
                <a:latin typeface="Calibri"/>
                <a:ea typeface="Calibri"/>
                <a:cs typeface="Calibri"/>
              </a:rPr>
              <a:t> Nabonanye n’umuntu ufite COVID</a:t>
            </a:r>
          </a:p>
        </p:txBody>
      </p:sp>
      <p:sp>
        <p:nvSpPr>
          <p:cNvPr id="21" name="TextBox 20"/>
          <p:cNvSpPr txBox="1"/>
          <p:nvPr/>
        </p:nvSpPr>
        <p:spPr>
          <a:xfrm>
            <a:off x="517367" y="615989"/>
            <a:ext cx="2149633" cy="365760"/>
          </a:xfrm>
          <a:prstGeom prst="rect">
            <a:avLst/>
          </a:prstGeom>
          <a:noFill/>
        </p:spPr>
        <p:txBody>
          <a:bodyPr wrap="square" rtlCol="0">
            <a:spAutoFit/>
          </a:bodyPr>
          <a:lstStyle/>
          <a:p>
            <a:pPr algn="ctr"/>
            <a:r>
              <a:rPr lang="rw-RW" sz="900" b="1" i="0" strike="noStrike" cap="none" spc="0" baseline="0" dirty="0">
                <a:solidFill>
                  <a:srgbClr val="000000"/>
                </a:solidFill>
                <a:effectLst/>
                <a:latin typeface="Calibri"/>
                <a:ea typeface="Calibri"/>
                <a:cs typeface="Calibri"/>
              </a:rPr>
              <a:t>Akira amadorali $20 y’impano y’ikarita nyuma yo kuzaza ubu bushakshatis</a:t>
            </a:r>
          </a:p>
        </p:txBody>
      </p:sp>
      <p:cxnSp>
        <p:nvCxnSpPr>
          <p:cNvPr id="27" name="Straight Connector 26"/>
          <p:cNvCxnSpPr/>
          <p:nvPr/>
        </p:nvCxnSpPr>
        <p:spPr>
          <a:xfrm>
            <a:off x="76200" y="664636"/>
            <a:ext cx="2590800" cy="0"/>
          </a:xfrm>
          <a:prstGeom prst="line">
            <a:avLst/>
          </a:prstGeom>
          <a:ln>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6200" y="3341534"/>
            <a:ext cx="2590800" cy="369332"/>
          </a:xfrm>
          <a:prstGeom prst="rect">
            <a:avLst/>
          </a:prstGeom>
          <a:noFill/>
        </p:spPr>
        <p:txBody>
          <a:bodyPr wrap="square" rtlCol="0">
            <a:spAutoFit/>
          </a:bodyPr>
          <a:lstStyle/>
          <a:p>
            <a:pPr algn="ctr"/>
            <a:r>
              <a:rPr lang="rw-RW" sz="900" b="1" i="0" strike="noStrike" cap="none" spc="0" baseline="0" dirty="0">
                <a:solidFill>
                  <a:srgbClr val="11796D"/>
                </a:solidFill>
                <a:effectLst/>
                <a:latin typeface="Calibri"/>
                <a:ea typeface="Calibri"/>
                <a:cs typeface="Calibri"/>
              </a:rPr>
              <a:t>Ibibazo? Hamagara itsinda ry’ubushakashatsi kuri </a:t>
            </a:r>
            <a:r>
              <a:rPr lang="rw-RW" sz="900" b="1" dirty="0">
                <a:solidFill>
                  <a:srgbClr val="11796D"/>
                </a:solidFill>
                <a:latin typeface="Calibri"/>
                <a:ea typeface="Calibri"/>
                <a:cs typeface="Calibri"/>
              </a:rPr>
              <a:t>XXX-XXX-XXXX</a:t>
            </a:r>
            <a:endParaRPr lang="en-US" sz="900" b="1" dirty="0">
              <a:solidFill>
                <a:srgbClr val="11796D"/>
              </a:solidFill>
            </a:endParaRPr>
          </a:p>
        </p:txBody>
      </p:sp>
      <p:sp>
        <p:nvSpPr>
          <p:cNvPr id="23" name="Action Button: Custom 22">
            <a:hlinkClick r:id="" action="ppaction://noaction" highlightClick="1"/>
          </p:cNvPr>
          <p:cNvSpPr/>
          <p:nvPr/>
        </p:nvSpPr>
        <p:spPr>
          <a:xfrm>
            <a:off x="105128" y="3128694"/>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a:p>
        </p:txBody>
      </p:sp>
      <p:sp>
        <p:nvSpPr>
          <p:cNvPr id="25" name="Action Button: Custom 24">
            <a:hlinkClick r:id="" action="ppaction://noaction" highlightClick="1"/>
          </p:cNvPr>
          <p:cNvSpPr/>
          <p:nvPr/>
        </p:nvSpPr>
        <p:spPr>
          <a:xfrm>
            <a:off x="105128" y="2821149"/>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6" name="Action Button: Custom 25">
            <a:hlinkClick r:id="" action="ppaction://noaction" highlightClick="1"/>
          </p:cNvPr>
          <p:cNvSpPr/>
          <p:nvPr/>
        </p:nvSpPr>
        <p:spPr>
          <a:xfrm>
            <a:off x="100355" y="2513604"/>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8" name="Action Button: Custom 27">
            <a:hlinkClick r:id="" action="ppaction://noaction" highlightClick="1"/>
          </p:cNvPr>
          <p:cNvSpPr/>
          <p:nvPr/>
        </p:nvSpPr>
        <p:spPr>
          <a:xfrm>
            <a:off x="105011" y="2201169"/>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9" name="Action Button: Custom 28">
            <a:hlinkClick r:id="" action="ppaction://noaction" highlightClick="1"/>
          </p:cNvPr>
          <p:cNvSpPr/>
          <p:nvPr/>
        </p:nvSpPr>
        <p:spPr>
          <a:xfrm>
            <a:off x="105011" y="1888734"/>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0" name="Action Button: Custom 29">
            <a:hlinkClick r:id="" action="ppaction://noaction" highlightClick="1"/>
          </p:cNvPr>
          <p:cNvSpPr/>
          <p:nvPr/>
        </p:nvSpPr>
        <p:spPr>
          <a:xfrm>
            <a:off x="105128" y="1576299"/>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1" name="Action Button: Custom 30">
            <a:hlinkClick r:id="" action="ppaction://noaction" highlightClick="1"/>
          </p:cNvPr>
          <p:cNvSpPr/>
          <p:nvPr/>
        </p:nvSpPr>
        <p:spPr>
          <a:xfrm>
            <a:off x="105011" y="1263864"/>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b="21417"/>
          <a:stretch/>
        </p:blipFill>
        <p:spPr>
          <a:xfrm>
            <a:off x="100163" y="954011"/>
            <a:ext cx="309412" cy="243146"/>
          </a:xfrm>
          <a:prstGeom prst="rect">
            <a:avLst/>
          </a:prstGeom>
        </p:spPr>
      </p:pic>
      <p:pic>
        <p:nvPicPr>
          <p:cNvPr id="3" name="Picture 2"/>
          <p:cNvPicPr>
            <a:picLocks noChangeAspect="1"/>
          </p:cNvPicPr>
          <p:nvPr/>
        </p:nvPicPr>
        <p:blipFill rotWithShape="1">
          <a:blip r:embed="rId4" cstate="print">
            <a:extLst>
              <a:ext uri="{28A0092B-C50C-407E-A947-70E740481C1C}">
                <a14:useLocalDpi xmlns:a14="http://schemas.microsoft.com/office/drawing/2010/main" val="0"/>
              </a:ext>
            </a:extLst>
          </a:blip>
          <a:srcRect r="31417" b="19125"/>
          <a:stretch/>
        </p:blipFill>
        <p:spPr>
          <a:xfrm>
            <a:off x="2227390" y="177800"/>
            <a:ext cx="402483" cy="474614"/>
          </a:xfrm>
          <a:prstGeom prst="rect">
            <a:avLst/>
          </a:prstGeom>
        </p:spPr>
      </p:pic>
    </p:spTree>
    <p:extLst>
      <p:ext uri="{BB962C8B-B14F-4D97-AF65-F5344CB8AC3E}">
        <p14:creationId xmlns:p14="http://schemas.microsoft.com/office/powerpoint/2010/main" val="489786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101" y="-9348"/>
            <a:ext cx="3152553" cy="307777"/>
          </a:xfrm>
          <a:prstGeom prst="rect">
            <a:avLst/>
          </a:prstGeom>
          <a:noFill/>
        </p:spPr>
        <p:txBody>
          <a:bodyPr wrap="square" rtlCol="0">
            <a:spAutoFit/>
          </a:bodyPr>
          <a:lstStyle/>
          <a:p>
            <a:pPr algn="ctr"/>
            <a:r>
              <a:rPr lang="aa-ET" sz="1400" b="1" i="0" strike="noStrike" cap="none" spc="0" baseline="0" dirty="0">
                <a:solidFill>
                  <a:srgbClr val="000000"/>
                </a:solidFill>
                <a:effectLst/>
                <a:latin typeface="Segoe UI Black"/>
                <a:ea typeface="Segoe UI Black"/>
                <a:cs typeface="Segoe UI Black"/>
              </a:rPr>
              <a:t>Boyekoli ya Ekzame ya COVID</a:t>
            </a:r>
            <a:endParaRPr lang="en-US" sz="1400" b="1" dirty="0">
              <a:latin typeface="Segoe UI Black" panose="020B0A02040204020203" pitchFamily="34" charset="0"/>
              <a:ea typeface="Segoe UI Black" panose="020B0A02040204020203" pitchFamily="34" charset="0"/>
            </a:endParaRPr>
          </a:p>
        </p:txBody>
      </p:sp>
      <p:graphicFrame>
        <p:nvGraphicFramePr>
          <p:cNvPr id="5" name="Table 4"/>
          <p:cNvGraphicFramePr>
            <a:graphicFrameLocks noGrp="1"/>
          </p:cNvGraphicFramePr>
          <p:nvPr>
            <p:extLst/>
          </p:nvPr>
        </p:nvGraphicFramePr>
        <p:xfrm>
          <a:off x="493875" y="943938"/>
          <a:ext cx="2159476" cy="2557515"/>
        </p:xfrm>
        <a:graphic>
          <a:graphicData uri="http://schemas.openxmlformats.org/drawingml/2006/table">
            <a:tbl>
              <a:tblPr firstRow="1" bandRow="1">
                <a:tableStyleId>{5940675A-B579-460E-94D1-54222C63F5DA}</a:tableStyleId>
              </a:tblPr>
              <a:tblGrid>
                <a:gridCol w="1065984">
                  <a:extLst>
                    <a:ext uri="{9D8B030D-6E8A-4147-A177-3AD203B41FA5}">
                      <a16:colId xmlns:a16="http://schemas.microsoft.com/office/drawing/2014/main" val="1005447392"/>
                    </a:ext>
                  </a:extLst>
                </a:gridCol>
                <a:gridCol w="1093492">
                  <a:extLst>
                    <a:ext uri="{9D8B030D-6E8A-4147-A177-3AD203B41FA5}">
                      <a16:colId xmlns:a16="http://schemas.microsoft.com/office/drawing/2014/main" val="1222016210"/>
                    </a:ext>
                  </a:extLst>
                </a:gridCol>
              </a:tblGrid>
              <a:tr h="251169">
                <a:tc>
                  <a:txBody>
                    <a:bodyPr/>
                    <a:lstStyle/>
                    <a:p>
                      <a:pPr algn="ctr"/>
                      <a:r>
                        <a:rPr lang="aa-ET" sz="1000" b="1" i="0" strike="noStrike" cap="none" spc="0" baseline="0" dirty="0">
                          <a:solidFill>
                            <a:srgbClr val="000000"/>
                          </a:solidFill>
                          <a:effectLst/>
                          <a:latin typeface="Segoe UI Black"/>
                          <a:ea typeface="Segoe UI Black"/>
                          <a:cs typeface="Segoe UI Black"/>
                        </a:rPr>
                        <a:t>Dati</a:t>
                      </a:r>
                      <a:endParaRPr lang="en-US" sz="1000" b="1" dirty="0">
                        <a:latin typeface="Segoe UI Black" panose="020B0A02040204020203" pitchFamily="34" charset="0"/>
                        <a:ea typeface="Segoe UI Black" panose="020B0A02040204020203" pitchFamily="34" charset="0"/>
                      </a:endParaRPr>
                    </a:p>
                  </a:txBody>
                  <a:tcPr>
                    <a:solidFill>
                      <a:srgbClr val="64EADA"/>
                    </a:solidFill>
                  </a:tcPr>
                </a:tc>
                <a:tc>
                  <a:txBody>
                    <a:bodyPr/>
                    <a:lstStyle/>
                    <a:p>
                      <a:pPr algn="ctr"/>
                      <a:r>
                        <a:rPr lang="aa-ET" sz="1000" b="1" i="0" strike="noStrike" cap="none" spc="0" baseline="0" dirty="0">
                          <a:solidFill>
                            <a:srgbClr val="000000"/>
                          </a:solidFill>
                          <a:effectLst/>
                          <a:latin typeface="Segoe UI Black"/>
                          <a:ea typeface="Segoe UI Black"/>
                          <a:cs typeface="Segoe UI Black"/>
                        </a:rPr>
                        <a:t>Anketi</a:t>
                      </a:r>
                      <a:endParaRPr lang="en-US" sz="1000" b="1" dirty="0">
                        <a:latin typeface="Segoe UI Black" panose="020B0A02040204020203" pitchFamily="34" charset="0"/>
                        <a:ea typeface="Segoe UI Black" panose="020B0A02040204020203" pitchFamily="34" charset="0"/>
                      </a:endParaRPr>
                    </a:p>
                  </a:txBody>
                  <a:tcPr>
                    <a:solidFill>
                      <a:srgbClr val="64EADA"/>
                    </a:solidFill>
                  </a:tcPr>
                </a:tc>
                <a:extLst>
                  <a:ext uri="{0D108BD9-81ED-4DB2-BD59-A6C34878D82A}">
                    <a16:rowId xmlns:a16="http://schemas.microsoft.com/office/drawing/2014/main" val="1929602422"/>
                  </a:ext>
                </a:extLst>
              </a:tr>
              <a:tr h="418340">
                <a:tc>
                  <a:txBody>
                    <a:bodyPr/>
                    <a:lstStyle/>
                    <a:p>
                      <a:endParaRPr lang="en-US" sz="900" dirty="0">
                        <a:latin typeface="Corbel" panose="020B0503020204020204" pitchFamily="34" charset="0"/>
                      </a:endParaRPr>
                    </a:p>
                  </a:txBody>
                  <a:tcPr/>
                </a:tc>
                <a:tc>
                  <a:txBody>
                    <a:bodyPr/>
                    <a:lstStyle/>
                    <a:p>
                      <a:pPr marL="0" marR="0" lvl="0" indent="0" algn="ctr" defTabSz="274320" rtl="0" eaLnBrk="1" fontAlgn="auto" latinLnBrk="0" hangingPunct="1">
                        <a:lnSpc>
                          <a:spcPct val="100000"/>
                        </a:lnSpc>
                        <a:spcBef>
                          <a:spcPct val="0"/>
                        </a:spcBef>
                        <a:spcAft>
                          <a:spcPct val="0"/>
                        </a:spcAft>
                        <a:buClrTx/>
                        <a:buSzTx/>
                        <a:buFontTx/>
                        <a:buNone/>
                        <a:defRPr/>
                      </a:pPr>
                      <a:r>
                        <a:rPr lang="aa-ET" sz="1000" b="0" i="0" strike="noStrike" cap="none" spc="0" baseline="0" dirty="0">
                          <a:solidFill>
                            <a:srgbClr val="000000"/>
                          </a:solidFill>
                          <a:effectLst/>
                          <a:latin typeface="Calibri"/>
                          <a:ea typeface="Calibri"/>
                          <a:cs typeface="Calibri"/>
                        </a:rPr>
                        <a:t>Amketi ya liboso</a:t>
                      </a:r>
                    </a:p>
                    <a:p>
                      <a:pPr algn="ctr"/>
                      <a:r>
                        <a:rPr lang="aa-ET" sz="600" b="0" i="0" strike="noStrike" cap="none" spc="0" baseline="0" dirty="0">
                          <a:solidFill>
                            <a:srgbClr val="000000"/>
                          </a:solidFill>
                          <a:effectLst/>
                          <a:latin typeface="Calibri"/>
                          <a:ea typeface="Calibri"/>
                          <a:cs typeface="Calibri"/>
                        </a:rPr>
                        <a:t>Mokolo ya Kokomisa Nkombo ya Esengo!</a:t>
                      </a:r>
                      <a:endParaRPr lang="en-US" sz="600" i="1" dirty="0">
                        <a:latin typeface="Corbel" panose="020B0503020204020204" pitchFamily="34" charset="0"/>
                      </a:endParaRPr>
                    </a:p>
                  </a:txBody>
                  <a:tcPr/>
                </a:tc>
                <a:extLst>
                  <a:ext uri="{0D108BD9-81ED-4DB2-BD59-A6C34878D82A}">
                    <a16:rowId xmlns:a16="http://schemas.microsoft.com/office/drawing/2014/main" val="3372082891"/>
                  </a:ext>
                </a:extLst>
              </a:tr>
              <a:tr h="308232">
                <a:tc>
                  <a:txBody>
                    <a:bodyPr/>
                    <a:lstStyle/>
                    <a:p>
                      <a:endParaRPr lang="en-US" sz="900">
                        <a:latin typeface="Corbel" panose="020B0503020204020204" pitchFamily="34" charset="0"/>
                      </a:endParaRPr>
                    </a:p>
                  </a:txBody>
                  <a:tcPr/>
                </a:tc>
                <a:tc>
                  <a:txBody>
                    <a:bodyPr/>
                    <a:lstStyle/>
                    <a:p>
                      <a:pPr algn="ctr"/>
                      <a:r>
                        <a:rPr lang="aa-ET" sz="1000" b="0" i="0" strike="noStrike" cap="none" spc="0" baseline="0" dirty="0">
                          <a:solidFill>
                            <a:srgbClr val="000000"/>
                          </a:solidFill>
                          <a:effectLst/>
                          <a:latin typeface="Calibri"/>
                          <a:ea typeface="Calibri"/>
                          <a:cs typeface="Calibri"/>
                        </a:rPr>
                        <a:t>Anketi #1</a:t>
                      </a:r>
                      <a:endParaRPr lang="en-US" sz="1000" dirty="0">
                        <a:latin typeface="Corbel" panose="020B0503020204020204" pitchFamily="34" charset="0"/>
                      </a:endParaRPr>
                    </a:p>
                  </a:txBody>
                  <a:tcPr anchor="ctr"/>
                </a:tc>
                <a:extLst>
                  <a:ext uri="{0D108BD9-81ED-4DB2-BD59-A6C34878D82A}">
                    <a16:rowId xmlns:a16="http://schemas.microsoft.com/office/drawing/2014/main" val="957940491"/>
                  </a:ext>
                </a:extLst>
              </a:tr>
              <a:tr h="306804">
                <a:tc>
                  <a:txBody>
                    <a:bodyPr/>
                    <a:lstStyle/>
                    <a:p>
                      <a:endParaRPr lang="en-US" sz="900">
                        <a:latin typeface="Corbel" panose="020B0503020204020204" pitchFamily="34" charset="0"/>
                      </a:endParaRPr>
                    </a:p>
                  </a:txBody>
                  <a:tcPr/>
                </a:tc>
                <a:tc>
                  <a:txBody>
                    <a:bodyPr/>
                    <a:lstStyle/>
                    <a:p>
                      <a:pPr algn="ctr"/>
                      <a:r>
                        <a:rPr lang="aa-ET" sz="1000" b="0" i="0" strike="noStrike" cap="none" spc="0" baseline="0">
                          <a:solidFill>
                            <a:srgbClr val="000000"/>
                          </a:solidFill>
                          <a:effectLst/>
                          <a:latin typeface="Calibri"/>
                          <a:ea typeface="Calibri"/>
                          <a:cs typeface="Calibri"/>
                        </a:rPr>
                        <a:t>Anketi #2</a:t>
                      </a:r>
                      <a:endParaRPr lang="en-US" sz="1000" dirty="0">
                        <a:latin typeface="Corbel" panose="020B0503020204020204" pitchFamily="34" charset="0"/>
                      </a:endParaRPr>
                    </a:p>
                  </a:txBody>
                  <a:tcPr anchor="ctr"/>
                </a:tc>
                <a:extLst>
                  <a:ext uri="{0D108BD9-81ED-4DB2-BD59-A6C34878D82A}">
                    <a16:rowId xmlns:a16="http://schemas.microsoft.com/office/drawing/2014/main" val="1792509866"/>
                  </a:ext>
                </a:extLst>
              </a:tr>
              <a:tr h="310845">
                <a:tc>
                  <a:txBody>
                    <a:bodyPr/>
                    <a:lstStyle/>
                    <a:p>
                      <a:endParaRPr lang="en-US" sz="900">
                        <a:latin typeface="Corbel" panose="020B0503020204020204" pitchFamily="34" charset="0"/>
                      </a:endParaRPr>
                    </a:p>
                  </a:txBody>
                  <a:tcPr/>
                </a:tc>
                <a:tc>
                  <a:txBody>
                    <a:bodyPr/>
                    <a:lstStyle/>
                    <a:p>
                      <a:pPr algn="ctr"/>
                      <a:r>
                        <a:rPr lang="aa-ET" sz="1000" b="0" i="0" strike="noStrike" cap="none" spc="0" baseline="0">
                          <a:solidFill>
                            <a:srgbClr val="000000"/>
                          </a:solidFill>
                          <a:effectLst/>
                          <a:latin typeface="Calibri"/>
                          <a:ea typeface="Calibri"/>
                          <a:cs typeface="Calibri"/>
                        </a:rPr>
                        <a:t>Anketi #3</a:t>
                      </a:r>
                      <a:endParaRPr lang="en-US" sz="1000" dirty="0">
                        <a:latin typeface="Corbel" panose="020B0503020204020204" pitchFamily="34" charset="0"/>
                      </a:endParaRPr>
                    </a:p>
                  </a:txBody>
                  <a:tcPr anchor="ctr"/>
                </a:tc>
                <a:extLst>
                  <a:ext uri="{0D108BD9-81ED-4DB2-BD59-A6C34878D82A}">
                    <a16:rowId xmlns:a16="http://schemas.microsoft.com/office/drawing/2014/main" val="3697614203"/>
                  </a:ext>
                </a:extLst>
              </a:tr>
              <a:tr h="313278">
                <a:tc>
                  <a:txBody>
                    <a:bodyPr/>
                    <a:lstStyle/>
                    <a:p>
                      <a:endParaRPr lang="en-US" sz="900" dirty="0">
                        <a:latin typeface="Corbel" panose="020B0503020204020204" pitchFamily="34" charset="0"/>
                      </a:endParaRPr>
                    </a:p>
                  </a:txBody>
                  <a:tcPr/>
                </a:tc>
                <a:tc>
                  <a:txBody>
                    <a:bodyPr/>
                    <a:lstStyle/>
                    <a:p>
                      <a:pPr algn="ctr"/>
                      <a:r>
                        <a:rPr lang="aa-ET" sz="1000" b="0" i="0" strike="noStrike" cap="none" spc="0" baseline="0">
                          <a:solidFill>
                            <a:srgbClr val="000000"/>
                          </a:solidFill>
                          <a:effectLst/>
                          <a:latin typeface="Calibri"/>
                          <a:ea typeface="Calibri"/>
                          <a:cs typeface="Calibri"/>
                        </a:rPr>
                        <a:t>Anketi #4</a:t>
                      </a:r>
                      <a:endParaRPr lang="en-US" sz="1000">
                        <a:latin typeface="Corbel" panose="020B0503020204020204" pitchFamily="34" charset="0"/>
                      </a:endParaRPr>
                    </a:p>
                  </a:txBody>
                  <a:tcPr anchor="ctr"/>
                </a:tc>
                <a:extLst>
                  <a:ext uri="{0D108BD9-81ED-4DB2-BD59-A6C34878D82A}">
                    <a16:rowId xmlns:a16="http://schemas.microsoft.com/office/drawing/2014/main" val="3095478088"/>
                  </a:ext>
                </a:extLst>
              </a:tr>
              <a:tr h="327189">
                <a:tc>
                  <a:txBody>
                    <a:bodyPr/>
                    <a:lstStyle/>
                    <a:p>
                      <a:endParaRPr lang="en-US" sz="900">
                        <a:latin typeface="Corbel" panose="020B0503020204020204" pitchFamily="34" charset="0"/>
                      </a:endParaRPr>
                    </a:p>
                  </a:txBody>
                  <a:tcPr/>
                </a:tc>
                <a:tc>
                  <a:txBody>
                    <a:bodyPr/>
                    <a:lstStyle/>
                    <a:p>
                      <a:pPr algn="ctr"/>
                      <a:r>
                        <a:rPr lang="aa-ET" sz="1000" b="0" i="0" strike="noStrike" cap="none" spc="0" baseline="0">
                          <a:solidFill>
                            <a:srgbClr val="000000"/>
                          </a:solidFill>
                          <a:effectLst/>
                          <a:latin typeface="Calibri"/>
                          <a:ea typeface="Calibri"/>
                          <a:cs typeface="Calibri"/>
                        </a:rPr>
                        <a:t>Anketi #5</a:t>
                      </a:r>
                      <a:endParaRPr lang="en-US" sz="1000">
                        <a:latin typeface="Corbel" panose="020B0503020204020204" pitchFamily="34" charset="0"/>
                      </a:endParaRPr>
                    </a:p>
                  </a:txBody>
                  <a:tcPr anchor="ctr"/>
                </a:tc>
                <a:extLst>
                  <a:ext uri="{0D108BD9-81ED-4DB2-BD59-A6C34878D82A}">
                    <a16:rowId xmlns:a16="http://schemas.microsoft.com/office/drawing/2014/main" val="2359636205"/>
                  </a:ext>
                </a:extLst>
              </a:tr>
              <a:tr h="313278">
                <a:tc>
                  <a:txBody>
                    <a:bodyPr/>
                    <a:lstStyle/>
                    <a:p>
                      <a:endParaRPr lang="en-US" sz="900" dirty="0">
                        <a:latin typeface="Corbel" panose="020B0503020204020204" pitchFamily="34" charset="0"/>
                      </a:endParaRPr>
                    </a:p>
                  </a:txBody>
                  <a:tcPr/>
                </a:tc>
                <a:tc>
                  <a:txBody>
                    <a:bodyPr/>
                    <a:lstStyle/>
                    <a:p>
                      <a:pPr marL="0" marR="0" lvl="0" indent="0" algn="ctr" defTabSz="274320" rtl="0" eaLnBrk="1" fontAlgn="auto" latinLnBrk="0" hangingPunct="1">
                        <a:lnSpc>
                          <a:spcPct val="100000"/>
                        </a:lnSpc>
                        <a:spcBef>
                          <a:spcPct val="0"/>
                        </a:spcBef>
                        <a:spcAft>
                          <a:spcPct val="0"/>
                        </a:spcAft>
                        <a:buClrTx/>
                        <a:buSzTx/>
                        <a:buFontTx/>
                        <a:buNone/>
                        <a:defRPr/>
                      </a:pPr>
                      <a:r>
                        <a:rPr lang="aa-ET" sz="1000" b="0" i="0" strike="noStrike" cap="none" spc="0" baseline="0" dirty="0">
                          <a:solidFill>
                            <a:srgbClr val="000000"/>
                          </a:solidFill>
                          <a:effectLst/>
                          <a:latin typeface="Calibri"/>
                          <a:ea typeface="Calibri"/>
                          <a:cs typeface="Calibri"/>
                        </a:rPr>
                        <a:t>Anketi #6</a:t>
                      </a:r>
                      <a:endParaRPr lang="en-US" sz="1000" dirty="0">
                        <a:latin typeface="Corbel" panose="020B0503020204020204" pitchFamily="34" charset="0"/>
                      </a:endParaRPr>
                    </a:p>
                  </a:txBody>
                  <a:tcPr anchor="ctr"/>
                </a:tc>
                <a:extLst>
                  <a:ext uri="{0D108BD9-81ED-4DB2-BD59-A6C34878D82A}">
                    <a16:rowId xmlns:a16="http://schemas.microsoft.com/office/drawing/2014/main" val="1432303178"/>
                  </a:ext>
                </a:extLst>
              </a:tr>
            </a:tbl>
          </a:graphicData>
        </a:graphic>
      </p:graphicFrame>
      <p:sp>
        <p:nvSpPr>
          <p:cNvPr id="6" name="TextBox 5"/>
          <p:cNvSpPr txBox="1"/>
          <p:nvPr/>
        </p:nvSpPr>
        <p:spPr>
          <a:xfrm>
            <a:off x="106" y="231354"/>
            <a:ext cx="2937030" cy="502920"/>
          </a:xfrm>
          <a:prstGeom prst="rect">
            <a:avLst/>
          </a:prstGeom>
          <a:noFill/>
        </p:spPr>
        <p:txBody>
          <a:bodyPr wrap="square" rtlCol="0">
            <a:spAutoFit/>
          </a:bodyPr>
          <a:lstStyle/>
          <a:p>
            <a:r>
              <a:rPr lang="aa-ET" sz="900" b="1" i="0" strike="noStrike" cap="none" spc="0" baseline="0" dirty="0">
                <a:solidFill>
                  <a:srgbClr val="000000"/>
                </a:solidFill>
                <a:effectLst/>
                <a:latin typeface="Calibri"/>
                <a:ea typeface="Calibri"/>
                <a:cs typeface="Calibri"/>
              </a:rPr>
              <a:t>Sala ekzame yo moko soki omoni:</a:t>
            </a:r>
          </a:p>
          <a:p>
            <a:pPr marL="115888" indent="-115888">
              <a:buAutoNum type="arabicParenBoth"/>
            </a:pPr>
            <a:r>
              <a:rPr lang="aa-ET" sz="900" b="1" i="0" strike="noStrike" cap="none" spc="0" baseline="0" dirty="0">
                <a:solidFill>
                  <a:srgbClr val="000000"/>
                </a:solidFill>
                <a:effectLst/>
                <a:latin typeface="Calibri"/>
                <a:ea typeface="Calibri"/>
                <a:cs typeface="Calibri"/>
              </a:rPr>
              <a:t> Bilembo</a:t>
            </a:r>
            <a:endParaRPr lang="en-US" sz="900" b="1" dirty="0"/>
          </a:p>
          <a:p>
            <a:pPr marL="115888" indent="-115888">
              <a:buAutoNum type="arabicParenBoth"/>
            </a:pPr>
            <a:r>
              <a:rPr lang="aa-ET" sz="900" b="1" i="0" strike="noStrike" cap="none" spc="-20" baseline="0" dirty="0">
                <a:solidFill>
                  <a:srgbClr val="000000"/>
                </a:solidFill>
                <a:effectLst/>
                <a:latin typeface="Calibri"/>
                <a:ea typeface="Calibri"/>
                <a:cs typeface="Calibri"/>
              </a:rPr>
              <a:t> Kozala pene pene na mutu oyo azali na COVID</a:t>
            </a:r>
          </a:p>
        </p:txBody>
      </p:sp>
      <p:sp>
        <p:nvSpPr>
          <p:cNvPr id="21" name="TextBox 20"/>
          <p:cNvSpPr txBox="1"/>
          <p:nvPr/>
        </p:nvSpPr>
        <p:spPr>
          <a:xfrm>
            <a:off x="-97070" y="737472"/>
            <a:ext cx="2936942" cy="230832"/>
          </a:xfrm>
          <a:prstGeom prst="rect">
            <a:avLst/>
          </a:prstGeom>
          <a:noFill/>
        </p:spPr>
        <p:txBody>
          <a:bodyPr wrap="square" rtlCol="0">
            <a:spAutoFit/>
          </a:bodyPr>
          <a:lstStyle/>
          <a:p>
            <a:pPr algn="ctr"/>
            <a:r>
              <a:rPr lang="aa-ET" sz="900" b="1" i="0" strike="noStrike" cap="none" spc="-10" dirty="0">
                <a:solidFill>
                  <a:srgbClr val="000000"/>
                </a:solidFill>
                <a:effectLst/>
                <a:latin typeface="Calibri"/>
                <a:ea typeface="Calibri"/>
                <a:cs typeface="Calibri"/>
              </a:rPr>
              <a:t>Kozwa likabo ya 20$ na nsima ya kosilisa anketi nyonso</a:t>
            </a:r>
          </a:p>
        </p:txBody>
      </p:sp>
      <p:cxnSp>
        <p:nvCxnSpPr>
          <p:cNvPr id="27" name="Straight Connector 26"/>
          <p:cNvCxnSpPr/>
          <p:nvPr/>
        </p:nvCxnSpPr>
        <p:spPr>
          <a:xfrm>
            <a:off x="76200" y="747982"/>
            <a:ext cx="2590800" cy="0"/>
          </a:xfrm>
          <a:prstGeom prst="line">
            <a:avLst/>
          </a:prstGeom>
          <a:ln>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8900" y="3467159"/>
            <a:ext cx="2637832" cy="230832"/>
          </a:xfrm>
          <a:prstGeom prst="rect">
            <a:avLst/>
          </a:prstGeom>
          <a:noFill/>
        </p:spPr>
        <p:txBody>
          <a:bodyPr wrap="square" rtlCol="0">
            <a:spAutoFit/>
          </a:bodyPr>
          <a:lstStyle/>
          <a:p>
            <a:pPr algn="ctr"/>
            <a:r>
              <a:rPr lang="aa-ET" sz="900" b="1" i="0" strike="noStrike" cap="none" spc="0" baseline="0" dirty="0">
                <a:solidFill>
                  <a:srgbClr val="11796D"/>
                </a:solidFill>
                <a:effectLst/>
                <a:latin typeface="Calibri"/>
                <a:ea typeface="Calibri"/>
                <a:cs typeface="Calibri"/>
              </a:rPr>
              <a:t>Mituna? Benga ekipe ya boyekoli na </a:t>
            </a:r>
            <a:r>
              <a:rPr lang="en-US" sz="900" b="1" dirty="0">
                <a:solidFill>
                  <a:srgbClr val="11796D"/>
                </a:solidFill>
                <a:latin typeface="Calibri"/>
                <a:ea typeface="Calibri"/>
                <a:cs typeface="Calibri"/>
              </a:rPr>
              <a:t>XXX-XXX-XXXX</a:t>
            </a:r>
            <a:endParaRPr lang="en-US" sz="900" b="1" dirty="0">
              <a:solidFill>
                <a:srgbClr val="11796D"/>
              </a:solidFill>
            </a:endParaRPr>
          </a:p>
        </p:txBody>
      </p:sp>
      <p:sp>
        <p:nvSpPr>
          <p:cNvPr id="23" name="Action Button: Custom 22">
            <a:hlinkClick r:id="" action="ppaction://noaction" highlightClick="1"/>
          </p:cNvPr>
          <p:cNvSpPr/>
          <p:nvPr/>
        </p:nvSpPr>
        <p:spPr>
          <a:xfrm>
            <a:off x="114342" y="3239424"/>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5" name="Action Button: Custom 24">
            <a:hlinkClick r:id="" action="ppaction://noaction" highlightClick="1"/>
          </p:cNvPr>
          <p:cNvSpPr/>
          <p:nvPr/>
        </p:nvSpPr>
        <p:spPr>
          <a:xfrm>
            <a:off x="114342" y="2922099"/>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6" name="Action Button: Custom 25">
            <a:hlinkClick r:id="" action="ppaction://noaction" highlightClick="1"/>
          </p:cNvPr>
          <p:cNvSpPr/>
          <p:nvPr/>
        </p:nvSpPr>
        <p:spPr>
          <a:xfrm>
            <a:off x="114459" y="2604774"/>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8" name="Action Button: Custom 27">
            <a:hlinkClick r:id="" action="ppaction://noaction" highlightClick="1"/>
          </p:cNvPr>
          <p:cNvSpPr/>
          <p:nvPr/>
        </p:nvSpPr>
        <p:spPr>
          <a:xfrm>
            <a:off x="114225" y="2287449"/>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9" name="Action Button: Custom 28">
            <a:hlinkClick r:id="" action="ppaction://noaction" highlightClick="1"/>
          </p:cNvPr>
          <p:cNvSpPr/>
          <p:nvPr/>
        </p:nvSpPr>
        <p:spPr>
          <a:xfrm>
            <a:off x="114225" y="1970124"/>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0" name="Action Button: Custom 29">
            <a:hlinkClick r:id="" action="ppaction://noaction" highlightClick="1"/>
          </p:cNvPr>
          <p:cNvSpPr/>
          <p:nvPr/>
        </p:nvSpPr>
        <p:spPr>
          <a:xfrm>
            <a:off x="114342" y="1652799"/>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1" name="Action Button: Custom 30">
            <a:hlinkClick r:id="" action="ppaction://noaction" highlightClick="1"/>
          </p:cNvPr>
          <p:cNvSpPr/>
          <p:nvPr/>
        </p:nvSpPr>
        <p:spPr>
          <a:xfrm>
            <a:off x="114225" y="1335474"/>
            <a:ext cx="241052" cy="241052"/>
          </a:xfrm>
          <a:prstGeom prst="actionButtonBlank">
            <a:avLst/>
          </a:prstGeom>
          <a:ln w="38100">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b="21483"/>
          <a:stretch/>
        </p:blipFill>
        <p:spPr>
          <a:xfrm>
            <a:off x="121462" y="994773"/>
            <a:ext cx="339032" cy="266198"/>
          </a:xfrm>
          <a:prstGeom prst="rect">
            <a:avLst/>
          </a:prstGeom>
        </p:spPr>
      </p:pic>
      <p:pic>
        <p:nvPicPr>
          <p:cNvPr id="3" name="Picture 2"/>
          <p:cNvPicPr>
            <a:picLocks noChangeAspect="1"/>
          </p:cNvPicPr>
          <p:nvPr/>
        </p:nvPicPr>
        <p:blipFill rotWithShape="1">
          <a:blip r:embed="rId4" cstate="print">
            <a:extLst>
              <a:ext uri="{28A0092B-C50C-407E-A947-70E740481C1C}">
                <a14:useLocalDpi xmlns:a14="http://schemas.microsoft.com/office/drawing/2010/main" val="0"/>
              </a:ext>
            </a:extLst>
          </a:blip>
          <a:srcRect r="32702" b="19691"/>
          <a:stretch/>
        </p:blipFill>
        <p:spPr>
          <a:xfrm>
            <a:off x="2267915" y="219580"/>
            <a:ext cx="420896" cy="502266"/>
          </a:xfrm>
          <a:prstGeom prst="rect">
            <a:avLst/>
          </a:prstGeom>
        </p:spPr>
      </p:pic>
    </p:spTree>
    <p:extLst>
      <p:ext uri="{BB962C8B-B14F-4D97-AF65-F5344CB8AC3E}">
        <p14:creationId xmlns:p14="http://schemas.microsoft.com/office/powerpoint/2010/main" val="3498721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337269447F7B748AAF840E7D07BD1FD" ma:contentTypeVersion="0" ma:contentTypeDescription="Create a new document." ma:contentTypeScope="" ma:versionID="0112e8c51805c702d1d8d4d3c9c78327">
  <xsd:schema xmlns:xsd="http://www.w3.org/2001/XMLSchema" xmlns:xs="http://www.w3.org/2001/XMLSchema" xmlns:p="http://schemas.microsoft.com/office/2006/metadata/properties" xmlns:ns2="f8b37081-bf57-45c0-83ad-90b3e7f7adbc" targetNamespace="http://schemas.microsoft.com/office/2006/metadata/properties" ma:root="true" ma:fieldsID="9314a7d562c64490795a40de77035bd4" ns2:_="">
    <xsd:import namespace="f8b37081-bf57-45c0-83ad-90b3e7f7adbc"/>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b37081-bf57-45c0-83ad-90b3e7f7adb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f8b37081-bf57-45c0-83ad-90b3e7f7adbc">X3TFA3KQDX67-2058178202-851</_dlc_DocId>
    <_dlc_DocIdUrl xmlns="f8b37081-bf57-45c0-83ad-90b3e7f7adbc">
      <Url>https://home.mainehealth.org/1/MMCRI/RADxUP/_layouts/15/DocIdRedir.aspx?ID=X3TFA3KQDX67-2058178202-851</Url>
      <Description>X3TFA3KQDX67-2058178202-851</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80FC163B-377E-4541-AC90-F3B2C94AD965}">
  <ds:schemaRefs>
    <ds:schemaRef ds:uri="http://schemas.microsoft.com/sharepoint/v3/contenttype/forms"/>
  </ds:schemaRefs>
</ds:datastoreItem>
</file>

<file path=customXml/itemProps2.xml><?xml version="1.0" encoding="utf-8"?>
<ds:datastoreItem xmlns:ds="http://schemas.openxmlformats.org/officeDocument/2006/customXml" ds:itemID="{1C931169-9F21-4052-9DEF-56CC1D06C5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b37081-bf57-45c0-83ad-90b3e7f7ad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7CB47FA-31F7-4CB6-A131-495DFE7EBBCC}">
  <ds:schemaRefs>
    <ds:schemaRef ds:uri="http://purl.org/dc/elements/1.1/"/>
    <ds:schemaRef ds:uri="http://www.w3.org/XML/1998/namespace"/>
    <ds:schemaRef ds:uri="http://purl.org/dc/dcmitype/"/>
    <ds:schemaRef ds:uri="http://purl.org/dc/terms/"/>
    <ds:schemaRef ds:uri="f8b37081-bf57-45c0-83ad-90b3e7f7adbc"/>
    <ds:schemaRef ds:uri="http://schemas.microsoft.com/office/infopath/2007/PartnerControls"/>
    <ds:schemaRef ds:uri="http://schemas.microsoft.com/office/2006/metadata/properties"/>
    <ds:schemaRef ds:uri="http://schemas.microsoft.com/office/2006/documentManagement/types"/>
    <ds:schemaRef ds:uri="http://schemas.openxmlformats.org/package/2006/metadata/core-properties"/>
  </ds:schemaRefs>
</ds:datastoreItem>
</file>

<file path=customXml/itemProps4.xml><?xml version="1.0" encoding="utf-8"?>
<ds:datastoreItem xmlns:ds="http://schemas.openxmlformats.org/officeDocument/2006/customXml" ds:itemID="{82F605AE-8A53-48FD-9894-30EFB9390760}">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Office Theme</Template>
  <TotalTime>77</TotalTime>
  <Words>865</Words>
  <Application>Microsoft Office PowerPoint</Application>
  <PresentationFormat>Custom</PresentationFormat>
  <Paragraphs>153</Paragraphs>
  <Slides>9</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Corbel</vt:lpstr>
      <vt:lpstr>Segoe UI Black</vt:lpstr>
      <vt:lpstr>Office Theme</vt:lpstr>
      <vt:lpstr>Survey Reminder Magnets for a COVID-19 Testing Study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MaineHealth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Gloria D. Sclar</dc:creator>
  <cp:lastModifiedBy>Kayla Korzekwinski</cp:lastModifiedBy>
  <cp:revision>21</cp:revision>
  <dcterms:created xsi:type="dcterms:W3CDTF">2022-03-03T19:15:25Z</dcterms:created>
  <dcterms:modified xsi:type="dcterms:W3CDTF">2022-06-02T16:03:18Z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0x0101007337269447F7B748AAF840E7D07BD1FD</vt:lpwstr>
  </property>
  <property fmtid="{D5CDD505-2E9C-101B-9397-08002B2CF9AE}" pid="3" name="_dlc_DocIdItemGuid">
    <vt:lpwstr>ecb0a9b6-a96a-486b-a5a7-00203a0c53ab</vt:lpwstr>
  </property>
</Properties>
</file>